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8"/>
  </p:notesMasterIdLst>
  <p:handoutMasterIdLst>
    <p:handoutMasterId r:id="rId39"/>
  </p:handoutMasterIdLst>
  <p:sldIdLst>
    <p:sldId id="303" r:id="rId5"/>
    <p:sldId id="304" r:id="rId6"/>
    <p:sldId id="305" r:id="rId7"/>
    <p:sldId id="1680" r:id="rId8"/>
    <p:sldId id="306" r:id="rId9"/>
    <p:sldId id="1681" r:id="rId10"/>
    <p:sldId id="1678" r:id="rId11"/>
    <p:sldId id="308" r:id="rId12"/>
    <p:sldId id="310" r:id="rId13"/>
    <p:sldId id="311" r:id="rId14"/>
    <p:sldId id="312" r:id="rId15"/>
    <p:sldId id="313" r:id="rId16"/>
    <p:sldId id="314" r:id="rId17"/>
    <p:sldId id="316" r:id="rId18"/>
    <p:sldId id="315" r:id="rId19"/>
    <p:sldId id="307" r:id="rId20"/>
    <p:sldId id="319" r:id="rId21"/>
    <p:sldId id="322" r:id="rId22"/>
    <p:sldId id="320" r:id="rId23"/>
    <p:sldId id="318" r:id="rId24"/>
    <p:sldId id="317" r:id="rId25"/>
    <p:sldId id="321" r:id="rId26"/>
    <p:sldId id="1511" r:id="rId27"/>
    <p:sldId id="1653" r:id="rId28"/>
    <p:sldId id="1654" r:id="rId29"/>
    <p:sldId id="1656" r:id="rId30"/>
    <p:sldId id="1671" r:id="rId31"/>
    <p:sldId id="1672" r:id="rId32"/>
    <p:sldId id="1673" r:id="rId33"/>
    <p:sldId id="1675" r:id="rId34"/>
    <p:sldId id="1676" r:id="rId35"/>
    <p:sldId id="1674" r:id="rId36"/>
    <p:sldId id="1679" r:id="rId37"/>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8F5"/>
    <a:srgbClr val="AFABAB"/>
    <a:srgbClr val="FFFFFF"/>
    <a:srgbClr val="CA483E"/>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77E7E0-FA7C-4B4E-A6C3-540ED6A9B844}" v="2" dt="2025-09-23T11:51:27.159"/>
    <p1510:client id="{C5829D7E-E1B6-4064-B6FD-8EC60191725A}" v="648" dt="2025-09-22T12:07:13.213"/>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714"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k BOSTYN" userId="5f9dfa39-534c-4787-9dcb-e6cb1cfb5b72" providerId="ADAL" clId="{C5829D7E-E1B6-4064-B6FD-8EC60191725A}"/>
    <pc:docChg chg="undo custSel addSld modSld">
      <pc:chgData name="Henk BOSTYN" userId="5f9dfa39-534c-4787-9dcb-e6cb1cfb5b72" providerId="ADAL" clId="{C5829D7E-E1B6-4064-B6FD-8EC60191725A}" dt="2025-09-22T12:12:12.839" v="664" actId="20577"/>
      <pc:docMkLst>
        <pc:docMk/>
      </pc:docMkLst>
      <pc:sldChg chg="modSp mod">
        <pc:chgData name="Henk BOSTYN" userId="5f9dfa39-534c-4787-9dcb-e6cb1cfb5b72" providerId="ADAL" clId="{C5829D7E-E1B6-4064-B6FD-8EC60191725A}" dt="2025-09-18T08:06:05.370" v="619" actId="20577"/>
        <pc:sldMkLst>
          <pc:docMk/>
          <pc:sldMk cId="3944808895" sldId="305"/>
        </pc:sldMkLst>
        <pc:spChg chg="mod">
          <ac:chgData name="Henk BOSTYN" userId="5f9dfa39-534c-4787-9dcb-e6cb1cfb5b72" providerId="ADAL" clId="{C5829D7E-E1B6-4064-B6FD-8EC60191725A}" dt="2025-09-18T08:06:05.370" v="619" actId="20577"/>
          <ac:spMkLst>
            <pc:docMk/>
            <pc:sldMk cId="3944808895" sldId="305"/>
            <ac:spMk id="9" creationId="{4D2D63FF-6086-17C0-4225-416C1FF0AAE0}"/>
          </ac:spMkLst>
        </pc:spChg>
      </pc:sldChg>
      <pc:sldChg chg="modSp mod">
        <pc:chgData name="Henk BOSTYN" userId="5f9dfa39-534c-4787-9dcb-e6cb1cfb5b72" providerId="ADAL" clId="{C5829D7E-E1B6-4064-B6FD-8EC60191725A}" dt="2025-09-22T12:12:12.839" v="664" actId="20577"/>
        <pc:sldMkLst>
          <pc:docMk/>
          <pc:sldMk cId="264678661" sldId="306"/>
        </pc:sldMkLst>
        <pc:spChg chg="mod">
          <ac:chgData name="Henk BOSTYN" userId="5f9dfa39-534c-4787-9dcb-e6cb1cfb5b72" providerId="ADAL" clId="{C5829D7E-E1B6-4064-B6FD-8EC60191725A}" dt="2025-09-22T12:12:12.839" v="664" actId="20577"/>
          <ac:spMkLst>
            <pc:docMk/>
            <pc:sldMk cId="264678661" sldId="306"/>
            <ac:spMk id="6" creationId="{27BC1494-C922-0CFE-0CBD-4174C36ED34B}"/>
          </ac:spMkLst>
        </pc:spChg>
      </pc:sldChg>
      <pc:sldChg chg="modSp mod">
        <pc:chgData name="Henk BOSTYN" userId="5f9dfa39-534c-4787-9dcb-e6cb1cfb5b72" providerId="ADAL" clId="{C5829D7E-E1B6-4064-B6FD-8EC60191725A}" dt="2025-09-22T12:11:13.682" v="660" actId="403"/>
        <pc:sldMkLst>
          <pc:docMk/>
          <pc:sldMk cId="2207315541" sldId="310"/>
        </pc:sldMkLst>
        <pc:spChg chg="mod">
          <ac:chgData name="Henk BOSTYN" userId="5f9dfa39-534c-4787-9dcb-e6cb1cfb5b72" providerId="ADAL" clId="{C5829D7E-E1B6-4064-B6FD-8EC60191725A}" dt="2025-09-22T12:11:13.682" v="660" actId="403"/>
          <ac:spMkLst>
            <pc:docMk/>
            <pc:sldMk cId="2207315541" sldId="310"/>
            <ac:spMk id="7" creationId="{ECA0A679-9CDA-94FF-05C9-0F86B4B21CE4}"/>
          </ac:spMkLst>
        </pc:spChg>
      </pc:sldChg>
      <pc:sldChg chg="modSp new mod">
        <pc:chgData name="Henk BOSTYN" userId="5f9dfa39-534c-4787-9dcb-e6cb1cfb5b72" providerId="ADAL" clId="{C5829D7E-E1B6-4064-B6FD-8EC60191725A}" dt="2025-09-22T12:07:22.909" v="656" actId="1076"/>
        <pc:sldMkLst>
          <pc:docMk/>
          <pc:sldMk cId="3711792122" sldId="1680"/>
        </pc:sldMkLst>
        <pc:spChg chg="mod">
          <ac:chgData name="Henk BOSTYN" userId="5f9dfa39-534c-4787-9dcb-e6cb1cfb5b72" providerId="ADAL" clId="{C5829D7E-E1B6-4064-B6FD-8EC60191725A}" dt="2025-09-18T08:06:23.701" v="633" actId="20577"/>
          <ac:spMkLst>
            <pc:docMk/>
            <pc:sldMk cId="3711792122" sldId="1680"/>
            <ac:spMk id="3" creationId="{8555F547-6CE5-59BD-15C9-9FAD85C39C9A}"/>
          </ac:spMkLst>
        </pc:spChg>
        <pc:spChg chg="mod">
          <ac:chgData name="Henk BOSTYN" userId="5f9dfa39-534c-4787-9dcb-e6cb1cfb5b72" providerId="ADAL" clId="{C5829D7E-E1B6-4064-B6FD-8EC60191725A}" dt="2025-09-22T12:07:09.641" v="652" actId="14100"/>
          <ac:spMkLst>
            <pc:docMk/>
            <pc:sldMk cId="3711792122" sldId="1680"/>
            <ac:spMk id="6" creationId="{1947D3B2-3E06-A3A0-056B-BF435DD7BF5E}"/>
          </ac:spMkLst>
        </pc:spChg>
        <pc:picChg chg="mod">
          <ac:chgData name="Henk BOSTYN" userId="5f9dfa39-534c-4787-9dcb-e6cb1cfb5b72" providerId="ADAL" clId="{C5829D7E-E1B6-4064-B6FD-8EC60191725A}" dt="2025-09-22T12:07:19.099" v="655" actId="1076"/>
          <ac:picMkLst>
            <pc:docMk/>
            <pc:sldMk cId="3711792122" sldId="1680"/>
            <ac:picMk id="10" creationId="{C73091AE-E10C-EAB9-90E3-EE72EFAB2A7D}"/>
          </ac:picMkLst>
        </pc:picChg>
        <pc:picChg chg="mod">
          <ac:chgData name="Henk BOSTYN" userId="5f9dfa39-534c-4787-9dcb-e6cb1cfb5b72" providerId="ADAL" clId="{C5829D7E-E1B6-4064-B6FD-8EC60191725A}" dt="2025-09-22T12:07:22.909" v="656" actId="1076"/>
          <ac:picMkLst>
            <pc:docMk/>
            <pc:sldMk cId="3711792122" sldId="1680"/>
            <ac:picMk id="12" creationId="{7FF925B3-DF76-7544-EC41-FB6DB92A744E}"/>
          </ac:picMkLst>
        </pc:picChg>
        <pc:picChg chg="mod">
          <ac:chgData name="Henk BOSTYN" userId="5f9dfa39-534c-4787-9dcb-e6cb1cfb5b72" providerId="ADAL" clId="{C5829D7E-E1B6-4064-B6FD-8EC60191725A}" dt="2025-09-22T12:07:13.198" v="654" actId="1076"/>
          <ac:picMkLst>
            <pc:docMk/>
            <pc:sldMk cId="3711792122" sldId="1680"/>
            <ac:picMk id="1026" creationId="{D72F6E93-3227-0EDC-C38D-85AA591E2004}"/>
          </ac:picMkLst>
        </pc:picChg>
      </pc:sldChg>
    </pc:docChg>
  </pc:docChgLst>
  <pc:docChgLst>
    <pc:chgData name="Van Ryckeghem Jurgen" userId="9c3e690f-41c2-4235-95ef-4b3529d5ed3d" providerId="ADAL" clId="{C307905C-27CC-4F98-9EEC-18EF9DAEEA5C}"/>
    <pc:docChg chg="undo custSel addSld delSld modSld sldOrd">
      <pc:chgData name="Van Ryckeghem Jurgen" userId="9c3e690f-41c2-4235-95ef-4b3529d5ed3d" providerId="ADAL" clId="{C307905C-27CC-4F98-9EEC-18EF9DAEEA5C}" dt="2024-09-30T07:05:28.334" v="2997" actId="20577"/>
      <pc:docMkLst>
        <pc:docMk/>
      </pc:docMkLst>
      <pc:sldChg chg="modSp mod">
        <pc:chgData name="Van Ryckeghem Jurgen" userId="9c3e690f-41c2-4235-95ef-4b3529d5ed3d" providerId="ADAL" clId="{C307905C-27CC-4F98-9EEC-18EF9DAEEA5C}" dt="2024-09-22T17:59:45.042" v="2905" actId="404"/>
        <pc:sldMkLst>
          <pc:docMk/>
          <pc:sldMk cId="2938217132" sldId="304"/>
        </pc:sldMkLst>
      </pc:sldChg>
      <pc:sldChg chg="modSp mod">
        <pc:chgData name="Van Ryckeghem Jurgen" userId="9c3e690f-41c2-4235-95ef-4b3529d5ed3d" providerId="ADAL" clId="{C307905C-27CC-4F98-9EEC-18EF9DAEEA5C}" dt="2024-09-30T07:05:28.334" v="2997" actId="20577"/>
        <pc:sldMkLst>
          <pc:docMk/>
          <pc:sldMk cId="3944808895" sldId="305"/>
        </pc:sldMkLst>
      </pc:sldChg>
      <pc:sldChg chg="addSp modSp mod">
        <pc:chgData name="Van Ryckeghem Jurgen" userId="9c3e690f-41c2-4235-95ef-4b3529d5ed3d" providerId="ADAL" clId="{C307905C-27CC-4F98-9EEC-18EF9DAEEA5C}" dt="2024-09-22T17:57:11.521" v="2807" actId="20577"/>
        <pc:sldMkLst>
          <pc:docMk/>
          <pc:sldMk cId="264678661" sldId="306"/>
        </pc:sldMkLst>
      </pc:sldChg>
      <pc:sldChg chg="addSp delSp modSp mod">
        <pc:chgData name="Van Ryckeghem Jurgen" userId="9c3e690f-41c2-4235-95ef-4b3529d5ed3d" providerId="ADAL" clId="{C307905C-27CC-4F98-9EEC-18EF9DAEEA5C}" dt="2024-09-21T21:17:31.224" v="1550" actId="207"/>
        <pc:sldMkLst>
          <pc:docMk/>
          <pc:sldMk cId="1842167940" sldId="307"/>
        </pc:sldMkLst>
      </pc:sldChg>
      <pc:sldChg chg="addSp delSp modSp add mod">
        <pc:chgData name="Van Ryckeghem Jurgen" userId="9c3e690f-41c2-4235-95ef-4b3529d5ed3d" providerId="ADAL" clId="{C307905C-27CC-4F98-9EEC-18EF9DAEEA5C}" dt="2024-09-22T17:43:51.711" v="2733" actId="20577"/>
        <pc:sldMkLst>
          <pc:docMk/>
          <pc:sldMk cId="2745577365" sldId="308"/>
        </pc:sldMkLst>
      </pc:sldChg>
      <pc:sldChg chg="add del">
        <pc:chgData name="Van Ryckeghem Jurgen" userId="9c3e690f-41c2-4235-95ef-4b3529d5ed3d" providerId="ADAL" clId="{C307905C-27CC-4F98-9EEC-18EF9DAEEA5C}" dt="2024-09-21T19:59:22.846" v="1012" actId="47"/>
        <pc:sldMkLst>
          <pc:docMk/>
          <pc:sldMk cId="1478215527" sldId="309"/>
        </pc:sldMkLst>
      </pc:sldChg>
      <pc:sldChg chg="addSp delSp modSp add mod">
        <pc:chgData name="Van Ryckeghem Jurgen" userId="9c3e690f-41c2-4235-95ef-4b3529d5ed3d" providerId="ADAL" clId="{C307905C-27CC-4F98-9EEC-18EF9DAEEA5C}" dt="2024-09-21T19:54:57.884" v="924" actId="5793"/>
        <pc:sldMkLst>
          <pc:docMk/>
          <pc:sldMk cId="2207315541" sldId="310"/>
        </pc:sldMkLst>
      </pc:sldChg>
      <pc:sldChg chg="addSp modSp add mod">
        <pc:chgData name="Van Ryckeghem Jurgen" userId="9c3e690f-41c2-4235-95ef-4b3529d5ed3d" providerId="ADAL" clId="{C307905C-27CC-4F98-9EEC-18EF9DAEEA5C}" dt="2024-09-21T20:39:12.488" v="1185" actId="20577"/>
        <pc:sldMkLst>
          <pc:docMk/>
          <pc:sldMk cId="3910045559" sldId="311"/>
        </pc:sldMkLst>
      </pc:sldChg>
      <pc:sldChg chg="addSp delSp modSp add mod">
        <pc:chgData name="Van Ryckeghem Jurgen" userId="9c3e690f-41c2-4235-95ef-4b3529d5ed3d" providerId="ADAL" clId="{C307905C-27CC-4F98-9EEC-18EF9DAEEA5C}" dt="2024-09-22T17:51:15.894" v="2739" actId="14100"/>
        <pc:sldMkLst>
          <pc:docMk/>
          <pc:sldMk cId="3321750997" sldId="312"/>
        </pc:sldMkLst>
      </pc:sldChg>
      <pc:sldChg chg="addSp delSp modSp add mod">
        <pc:chgData name="Van Ryckeghem Jurgen" userId="9c3e690f-41c2-4235-95ef-4b3529d5ed3d" providerId="ADAL" clId="{C307905C-27CC-4F98-9EEC-18EF9DAEEA5C}" dt="2024-09-21T20:38:44.170" v="1158" actId="20577"/>
        <pc:sldMkLst>
          <pc:docMk/>
          <pc:sldMk cId="1425394085" sldId="313"/>
        </pc:sldMkLst>
      </pc:sldChg>
      <pc:sldChg chg="addSp delSp modSp add mod">
        <pc:chgData name="Van Ryckeghem Jurgen" userId="9c3e690f-41c2-4235-95ef-4b3529d5ed3d" providerId="ADAL" clId="{C307905C-27CC-4F98-9EEC-18EF9DAEEA5C}" dt="2024-09-22T17:52:12.459" v="2742" actId="1076"/>
        <pc:sldMkLst>
          <pc:docMk/>
          <pc:sldMk cId="1186220857" sldId="314"/>
        </pc:sldMkLst>
      </pc:sldChg>
      <pc:sldChg chg="addSp delSp modSp add mod ord">
        <pc:chgData name="Van Ryckeghem Jurgen" userId="9c3e690f-41c2-4235-95ef-4b3529d5ed3d" providerId="ADAL" clId="{C307905C-27CC-4F98-9EEC-18EF9DAEEA5C}" dt="2024-09-21T21:16:18.415" v="1454"/>
        <pc:sldMkLst>
          <pc:docMk/>
          <pc:sldMk cId="2857946815" sldId="315"/>
        </pc:sldMkLst>
      </pc:sldChg>
      <pc:sldChg chg="addSp delSp modSp add mod">
        <pc:chgData name="Van Ryckeghem Jurgen" userId="9c3e690f-41c2-4235-95ef-4b3529d5ed3d" providerId="ADAL" clId="{C307905C-27CC-4F98-9EEC-18EF9DAEEA5C}" dt="2024-09-22T17:52:34.913" v="2743" actId="20577"/>
        <pc:sldMkLst>
          <pc:docMk/>
          <pc:sldMk cId="242264514" sldId="316"/>
        </pc:sldMkLst>
      </pc:sldChg>
      <pc:sldChg chg="addSp delSp modSp add mod">
        <pc:chgData name="Van Ryckeghem Jurgen" userId="9c3e690f-41c2-4235-95ef-4b3529d5ed3d" providerId="ADAL" clId="{C307905C-27CC-4F98-9EEC-18EF9DAEEA5C}" dt="2024-09-21T21:21:00.371" v="1578" actId="1076"/>
        <pc:sldMkLst>
          <pc:docMk/>
          <pc:sldMk cId="4190334876" sldId="317"/>
        </pc:sldMkLst>
      </pc:sldChg>
      <pc:sldChg chg="addSp delSp modSp add mod">
        <pc:chgData name="Van Ryckeghem Jurgen" userId="9c3e690f-41c2-4235-95ef-4b3529d5ed3d" providerId="ADAL" clId="{C307905C-27CC-4F98-9EEC-18EF9DAEEA5C}" dt="2024-09-21T21:46:08.711" v="2468" actId="20577"/>
        <pc:sldMkLst>
          <pc:docMk/>
          <pc:sldMk cId="3792842638" sldId="318"/>
        </pc:sldMkLst>
      </pc:sldChg>
      <pc:sldChg chg="modSp add mod ord">
        <pc:chgData name="Van Ryckeghem Jurgen" userId="9c3e690f-41c2-4235-95ef-4b3529d5ed3d" providerId="ADAL" clId="{C307905C-27CC-4F98-9EEC-18EF9DAEEA5C}" dt="2024-09-22T17:54:47.630" v="2775" actId="20577"/>
        <pc:sldMkLst>
          <pc:docMk/>
          <pc:sldMk cId="1696498093" sldId="319"/>
        </pc:sldMkLst>
      </pc:sldChg>
      <pc:sldChg chg="addSp delSp modSp add mod">
        <pc:chgData name="Van Ryckeghem Jurgen" userId="9c3e690f-41c2-4235-95ef-4b3529d5ed3d" providerId="ADAL" clId="{C307905C-27CC-4F98-9EEC-18EF9DAEEA5C}" dt="2024-09-21T21:47:44.019" v="2536" actId="1076"/>
        <pc:sldMkLst>
          <pc:docMk/>
          <pc:sldMk cId="481281657" sldId="320"/>
        </pc:sldMkLst>
      </pc:sldChg>
      <pc:sldChg chg="add del">
        <pc:chgData name="Van Ryckeghem Jurgen" userId="9c3e690f-41c2-4235-95ef-4b3529d5ed3d" providerId="ADAL" clId="{C307905C-27CC-4F98-9EEC-18EF9DAEEA5C}" dt="2024-09-21T21:46:52.028" v="2470" actId="47"/>
        <pc:sldMkLst>
          <pc:docMk/>
          <pc:sldMk cId="2838994711" sldId="320"/>
        </pc:sldMkLst>
      </pc:sldChg>
      <pc:sldChg chg="addSp delSp modSp new add del mod ord">
        <pc:chgData name="Van Ryckeghem Jurgen" userId="9c3e690f-41c2-4235-95ef-4b3529d5ed3d" providerId="ADAL" clId="{C307905C-27CC-4F98-9EEC-18EF9DAEEA5C}" dt="2024-09-21T21:54:10.764" v="2698" actId="6549"/>
        <pc:sldMkLst>
          <pc:docMk/>
          <pc:sldMk cId="309242062" sldId="321"/>
        </pc:sldMkLst>
      </pc:sldChg>
      <pc:sldChg chg="addSp delSp modSp add mod">
        <pc:chgData name="Van Ryckeghem Jurgen" userId="9c3e690f-41c2-4235-95ef-4b3529d5ed3d" providerId="ADAL" clId="{C307905C-27CC-4F98-9EEC-18EF9DAEEA5C}" dt="2024-09-21T21:52:19.522" v="2592" actId="6549"/>
        <pc:sldMkLst>
          <pc:docMk/>
          <pc:sldMk cId="3222122881" sldId="322"/>
        </pc:sldMkLst>
      </pc:sldChg>
      <pc:sldChg chg="modSp add mod">
        <pc:chgData name="Van Ryckeghem Jurgen" userId="9c3e690f-41c2-4235-95ef-4b3529d5ed3d" providerId="ADAL" clId="{C307905C-27CC-4F98-9EEC-18EF9DAEEA5C}" dt="2024-09-21T21:56:08.285" v="2722" actId="20577"/>
        <pc:sldMkLst>
          <pc:docMk/>
          <pc:sldMk cId="1056220962" sldId="1511"/>
        </pc:sldMkLst>
      </pc:sldChg>
      <pc:sldChg chg="add del">
        <pc:chgData name="Van Ryckeghem Jurgen" userId="9c3e690f-41c2-4235-95ef-4b3529d5ed3d" providerId="ADAL" clId="{C307905C-27CC-4F98-9EEC-18EF9DAEEA5C}" dt="2024-09-21T21:49:50.569" v="2571" actId="47"/>
        <pc:sldMkLst>
          <pc:docMk/>
          <pc:sldMk cId="1074364558" sldId="1557"/>
        </pc:sldMkLst>
      </pc:sldChg>
      <pc:sldChg chg="modSp add mod modNotes">
        <pc:chgData name="Van Ryckeghem Jurgen" userId="9c3e690f-41c2-4235-95ef-4b3529d5ed3d" providerId="ADAL" clId="{C307905C-27CC-4F98-9EEC-18EF9DAEEA5C}" dt="2024-09-21T21:56:15.111" v="2723"/>
        <pc:sldMkLst>
          <pc:docMk/>
          <pc:sldMk cId="3438231829" sldId="1653"/>
        </pc:sldMkLst>
      </pc:sldChg>
      <pc:sldChg chg="modSp add mod">
        <pc:chgData name="Van Ryckeghem Jurgen" userId="9c3e690f-41c2-4235-95ef-4b3529d5ed3d" providerId="ADAL" clId="{C307905C-27CC-4F98-9EEC-18EF9DAEEA5C}" dt="2024-09-21T21:56:18.443" v="2724"/>
        <pc:sldMkLst>
          <pc:docMk/>
          <pc:sldMk cId="483124322" sldId="1654"/>
        </pc:sldMkLst>
      </pc:sldChg>
      <pc:sldChg chg="modSp add mod">
        <pc:chgData name="Van Ryckeghem Jurgen" userId="9c3e690f-41c2-4235-95ef-4b3529d5ed3d" providerId="ADAL" clId="{C307905C-27CC-4F98-9EEC-18EF9DAEEA5C}" dt="2024-09-21T21:56:21.799" v="2725"/>
        <pc:sldMkLst>
          <pc:docMk/>
          <pc:sldMk cId="3264329363" sldId="1656"/>
        </pc:sldMkLst>
      </pc:sldChg>
      <pc:sldChg chg="modSp add mod modNotes">
        <pc:chgData name="Van Ryckeghem Jurgen" userId="9c3e690f-41c2-4235-95ef-4b3529d5ed3d" providerId="ADAL" clId="{C307905C-27CC-4F98-9EEC-18EF9DAEEA5C}" dt="2024-09-21T21:56:29.168" v="2727"/>
        <pc:sldMkLst>
          <pc:docMk/>
          <pc:sldMk cId="369117243" sldId="1671"/>
        </pc:sldMkLst>
      </pc:sldChg>
      <pc:sldChg chg="modSp add mod modNotes">
        <pc:chgData name="Van Ryckeghem Jurgen" userId="9c3e690f-41c2-4235-95ef-4b3529d5ed3d" providerId="ADAL" clId="{C307905C-27CC-4F98-9EEC-18EF9DAEEA5C}" dt="2024-09-21T21:56:31.937" v="2728"/>
        <pc:sldMkLst>
          <pc:docMk/>
          <pc:sldMk cId="3402835100" sldId="1672"/>
        </pc:sldMkLst>
      </pc:sldChg>
      <pc:sldChg chg="modSp add mod modNotes">
        <pc:chgData name="Van Ryckeghem Jurgen" userId="9c3e690f-41c2-4235-95ef-4b3529d5ed3d" providerId="ADAL" clId="{C307905C-27CC-4F98-9EEC-18EF9DAEEA5C}" dt="2024-09-21T21:56:36.051" v="2729"/>
        <pc:sldMkLst>
          <pc:docMk/>
          <pc:sldMk cId="3864234222" sldId="1673"/>
        </pc:sldMkLst>
      </pc:sldChg>
      <pc:sldChg chg="modSp add mod modNotes">
        <pc:chgData name="Van Ryckeghem Jurgen" userId="9c3e690f-41c2-4235-95ef-4b3529d5ed3d" providerId="ADAL" clId="{C307905C-27CC-4F98-9EEC-18EF9DAEEA5C}" dt="2024-09-21T21:56:48.376" v="2732"/>
        <pc:sldMkLst>
          <pc:docMk/>
          <pc:sldMk cId="578867044" sldId="1674"/>
        </pc:sldMkLst>
      </pc:sldChg>
      <pc:sldChg chg="modSp add mod">
        <pc:chgData name="Van Ryckeghem Jurgen" userId="9c3e690f-41c2-4235-95ef-4b3529d5ed3d" providerId="ADAL" clId="{C307905C-27CC-4F98-9EEC-18EF9DAEEA5C}" dt="2024-09-21T21:56:40.365" v="2730"/>
        <pc:sldMkLst>
          <pc:docMk/>
          <pc:sldMk cId="2765211221" sldId="1675"/>
        </pc:sldMkLst>
      </pc:sldChg>
      <pc:sldChg chg="modSp add mod">
        <pc:chgData name="Van Ryckeghem Jurgen" userId="9c3e690f-41c2-4235-95ef-4b3529d5ed3d" providerId="ADAL" clId="{C307905C-27CC-4F98-9EEC-18EF9DAEEA5C}" dt="2024-09-21T21:56:45.639" v="2731"/>
        <pc:sldMkLst>
          <pc:docMk/>
          <pc:sldMk cId="2045465175" sldId="1676"/>
        </pc:sldMkLst>
      </pc:sldChg>
      <pc:sldChg chg="delSp modSp add del mod">
        <pc:chgData name="Van Ryckeghem Jurgen" userId="9c3e690f-41c2-4235-95ef-4b3529d5ed3d" providerId="ADAL" clId="{C307905C-27CC-4F98-9EEC-18EF9DAEEA5C}" dt="2024-09-22T17:57:04.067" v="2798" actId="47"/>
        <pc:sldMkLst>
          <pc:docMk/>
          <pc:sldMk cId="3214763084" sldId="1677"/>
        </pc:sldMkLst>
      </pc:sldChg>
      <pc:sldChg chg="addSp modSp add mod">
        <pc:chgData name="Van Ryckeghem Jurgen" userId="9c3e690f-41c2-4235-95ef-4b3529d5ed3d" providerId="ADAL" clId="{C307905C-27CC-4F98-9EEC-18EF9DAEEA5C}" dt="2024-09-22T17:58:18.964" v="2828" actId="20577"/>
        <pc:sldMkLst>
          <pc:docMk/>
          <pc:sldMk cId="776371901" sldId="1678"/>
        </pc:sldMkLst>
      </pc:sldChg>
      <pc:sldChg chg="addSp delSp modSp add mod">
        <pc:chgData name="Van Ryckeghem Jurgen" userId="9c3e690f-41c2-4235-95ef-4b3529d5ed3d" providerId="ADAL" clId="{C307905C-27CC-4F98-9EEC-18EF9DAEEA5C}" dt="2024-09-22T18:04:18.485" v="2940" actId="732"/>
        <pc:sldMkLst>
          <pc:docMk/>
          <pc:sldMk cId="3841103652" sldId="1679"/>
        </pc:sldMkLst>
      </pc:sldChg>
    </pc:docChg>
  </pc:docChgLst>
  <pc:docChgLst>
    <pc:chgData name="Bostyn Henk" userId="5f9dfa39-534c-4787-9dcb-e6cb1cfb5b72" providerId="ADAL" clId="{A2A5E87A-6287-41CF-9C95-A9C022AF5DA2}"/>
    <pc:docChg chg="addSld delSld modSld">
      <pc:chgData name="Bostyn Henk" userId="5f9dfa39-534c-4787-9dcb-e6cb1cfb5b72" providerId="ADAL" clId="{A2A5E87A-6287-41CF-9C95-A9C022AF5DA2}" dt="2024-09-24T12:03:25.527" v="4" actId="2696"/>
      <pc:docMkLst>
        <pc:docMk/>
      </pc:docMkLst>
      <pc:sldChg chg="modSp mod">
        <pc:chgData name="Bostyn Henk" userId="5f9dfa39-534c-4787-9dcb-e6cb1cfb5b72" providerId="ADAL" clId="{A2A5E87A-6287-41CF-9C95-A9C022AF5DA2}" dt="2024-09-24T12:03:12.167" v="2" actId="1076"/>
        <pc:sldMkLst>
          <pc:docMk/>
          <pc:sldMk cId="3944808895" sldId="305"/>
        </pc:sldMkLst>
      </pc:sldChg>
      <pc:sldChg chg="new del">
        <pc:chgData name="Bostyn Henk" userId="5f9dfa39-534c-4787-9dcb-e6cb1cfb5b72" providerId="ADAL" clId="{A2A5E87A-6287-41CF-9C95-A9C022AF5DA2}" dt="2024-09-24T12:01:19.649" v="1" actId="47"/>
        <pc:sldMkLst>
          <pc:docMk/>
          <pc:sldMk cId="2454587545" sldId="1680"/>
        </pc:sldMkLst>
      </pc:sldChg>
      <pc:sldChg chg="new del">
        <pc:chgData name="Bostyn Henk" userId="5f9dfa39-534c-4787-9dcb-e6cb1cfb5b72" providerId="ADAL" clId="{A2A5E87A-6287-41CF-9C95-A9C022AF5DA2}" dt="2024-09-24T12:03:25.527" v="4" actId="2696"/>
        <pc:sldMkLst>
          <pc:docMk/>
          <pc:sldMk cId="3473690763" sldId="1680"/>
        </pc:sldMkLst>
      </pc:sldChg>
    </pc:docChg>
  </pc:docChgLst>
  <pc:docChgLst>
    <pc:chgData name="Jurgen VAN RYCKEGHEM" userId="9c3e690f-41c2-4235-95ef-4b3529d5ed3d" providerId="ADAL" clId="{7477E7E0-FA7C-4B4E-A6C3-540ED6A9B844}"/>
    <pc:docChg chg="custSel addSld modSld">
      <pc:chgData name="Jurgen VAN RYCKEGHEM" userId="9c3e690f-41c2-4235-95ef-4b3529d5ed3d" providerId="ADAL" clId="{7477E7E0-FA7C-4B4E-A6C3-540ED6A9B844}" dt="2025-09-23T11:51:27.158" v="517" actId="1036"/>
      <pc:docMkLst>
        <pc:docMk/>
      </pc:docMkLst>
      <pc:sldChg chg="modSp mod">
        <pc:chgData name="Jurgen VAN RYCKEGHEM" userId="9c3e690f-41c2-4235-95ef-4b3529d5ed3d" providerId="ADAL" clId="{7477E7E0-FA7C-4B4E-A6C3-540ED6A9B844}" dt="2025-09-18T09:33:32.596" v="425" actId="2711"/>
        <pc:sldMkLst>
          <pc:docMk/>
          <pc:sldMk cId="2938217132" sldId="304"/>
        </pc:sldMkLst>
        <pc:spChg chg="mod">
          <ac:chgData name="Jurgen VAN RYCKEGHEM" userId="9c3e690f-41c2-4235-95ef-4b3529d5ed3d" providerId="ADAL" clId="{7477E7E0-FA7C-4B4E-A6C3-540ED6A9B844}" dt="2025-09-18T09:33:32.596" v="425" actId="2711"/>
          <ac:spMkLst>
            <pc:docMk/>
            <pc:sldMk cId="2938217132" sldId="304"/>
            <ac:spMk id="4" creationId="{6EA938C3-DD34-8A2F-5DAF-88B62AD94716}"/>
          </ac:spMkLst>
        </pc:spChg>
        <pc:spChg chg="mod">
          <ac:chgData name="Jurgen VAN RYCKEGHEM" userId="9c3e690f-41c2-4235-95ef-4b3529d5ed3d" providerId="ADAL" clId="{7477E7E0-FA7C-4B4E-A6C3-540ED6A9B844}" dt="2025-09-18T09:31:55.134" v="391" actId="2711"/>
          <ac:spMkLst>
            <pc:docMk/>
            <pc:sldMk cId="2938217132" sldId="304"/>
            <ac:spMk id="6" creationId="{27BC1494-C922-0CFE-0CBD-4174C36ED34B}"/>
          </ac:spMkLst>
        </pc:spChg>
      </pc:sldChg>
      <pc:sldChg chg="modSp mod">
        <pc:chgData name="Jurgen VAN RYCKEGHEM" userId="9c3e690f-41c2-4235-95ef-4b3529d5ed3d" providerId="ADAL" clId="{7477E7E0-FA7C-4B4E-A6C3-540ED6A9B844}" dt="2025-09-23T11:49:22.325" v="506" actId="20577"/>
        <pc:sldMkLst>
          <pc:docMk/>
          <pc:sldMk cId="3944808895" sldId="305"/>
        </pc:sldMkLst>
        <pc:spChg chg="mod">
          <ac:chgData name="Jurgen VAN RYCKEGHEM" userId="9c3e690f-41c2-4235-95ef-4b3529d5ed3d" providerId="ADAL" clId="{7477E7E0-FA7C-4B4E-A6C3-540ED6A9B844}" dt="2025-09-18T09:33:28.109" v="424" actId="2711"/>
          <ac:spMkLst>
            <pc:docMk/>
            <pc:sldMk cId="3944808895" sldId="305"/>
            <ac:spMk id="4" creationId="{6EA938C3-DD34-8A2F-5DAF-88B62AD94716}"/>
          </ac:spMkLst>
        </pc:spChg>
        <pc:spChg chg="mod">
          <ac:chgData name="Jurgen VAN RYCKEGHEM" userId="9c3e690f-41c2-4235-95ef-4b3529d5ed3d" providerId="ADAL" clId="{7477E7E0-FA7C-4B4E-A6C3-540ED6A9B844}" dt="2025-09-23T11:49:22.325" v="506" actId="20577"/>
          <ac:spMkLst>
            <pc:docMk/>
            <pc:sldMk cId="3944808895" sldId="305"/>
            <ac:spMk id="9" creationId="{4D2D63FF-6086-17C0-4225-416C1FF0AAE0}"/>
          </ac:spMkLst>
        </pc:spChg>
        <pc:spChg chg="mod">
          <ac:chgData name="Jurgen VAN RYCKEGHEM" userId="9c3e690f-41c2-4235-95ef-4b3529d5ed3d" providerId="ADAL" clId="{7477E7E0-FA7C-4B4E-A6C3-540ED6A9B844}" dt="2025-09-23T11:49:14.514" v="500" actId="1076"/>
          <ac:spMkLst>
            <pc:docMk/>
            <pc:sldMk cId="3944808895" sldId="305"/>
            <ac:spMk id="10" creationId="{8B6CF168-1A9B-1365-2814-2071407E929E}"/>
          </ac:spMkLst>
        </pc:spChg>
        <pc:grpChg chg="mod">
          <ac:chgData name="Jurgen VAN RYCKEGHEM" userId="9c3e690f-41c2-4235-95ef-4b3529d5ed3d" providerId="ADAL" clId="{7477E7E0-FA7C-4B4E-A6C3-540ED6A9B844}" dt="2025-09-23T11:49:14.514" v="500" actId="1076"/>
          <ac:grpSpMkLst>
            <pc:docMk/>
            <pc:sldMk cId="3944808895" sldId="305"/>
            <ac:grpSpMk id="13" creationId="{B705DF28-9CC3-2CF8-7F35-4E5A8AFE3F55}"/>
          </ac:grpSpMkLst>
        </pc:grpChg>
        <pc:grpChg chg="mod">
          <ac:chgData name="Jurgen VAN RYCKEGHEM" userId="9c3e690f-41c2-4235-95ef-4b3529d5ed3d" providerId="ADAL" clId="{7477E7E0-FA7C-4B4E-A6C3-540ED6A9B844}" dt="2025-09-23T11:49:14.514" v="500" actId="1076"/>
          <ac:grpSpMkLst>
            <pc:docMk/>
            <pc:sldMk cId="3944808895" sldId="305"/>
            <ac:grpSpMk id="16" creationId="{89E71BC1-E5D0-9869-0C1A-7942DC7DD511}"/>
          </ac:grpSpMkLst>
        </pc:grpChg>
        <pc:picChg chg="mod">
          <ac:chgData name="Jurgen VAN RYCKEGHEM" userId="9c3e690f-41c2-4235-95ef-4b3529d5ed3d" providerId="ADAL" clId="{7477E7E0-FA7C-4B4E-A6C3-540ED6A9B844}" dt="2025-09-23T11:49:14.514" v="500" actId="1076"/>
          <ac:picMkLst>
            <pc:docMk/>
            <pc:sldMk cId="3944808895" sldId="305"/>
            <ac:picMk id="12" creationId="{3825A369-DA21-D40F-0438-555FE72C91F1}"/>
          </ac:picMkLst>
        </pc:picChg>
        <pc:cxnChg chg="mod">
          <ac:chgData name="Jurgen VAN RYCKEGHEM" userId="9c3e690f-41c2-4235-95ef-4b3529d5ed3d" providerId="ADAL" clId="{7477E7E0-FA7C-4B4E-A6C3-540ED6A9B844}" dt="2025-09-23T11:49:14.514" v="500" actId="1076"/>
          <ac:cxnSpMkLst>
            <pc:docMk/>
            <pc:sldMk cId="3944808895" sldId="305"/>
            <ac:cxnSpMk id="11" creationId="{E0E17F13-EC95-CF16-EC89-B557BAFD4976}"/>
          </ac:cxnSpMkLst>
        </pc:cxnChg>
      </pc:sldChg>
      <pc:sldChg chg="addSp delSp modSp mod">
        <pc:chgData name="Jurgen VAN RYCKEGHEM" userId="9c3e690f-41c2-4235-95ef-4b3529d5ed3d" providerId="ADAL" clId="{7477E7E0-FA7C-4B4E-A6C3-540ED6A9B844}" dt="2025-09-18T09:33:05.470" v="422" actId="2711"/>
        <pc:sldMkLst>
          <pc:docMk/>
          <pc:sldMk cId="264678661" sldId="306"/>
        </pc:sldMkLst>
        <pc:spChg chg="mod">
          <ac:chgData name="Jurgen VAN RYCKEGHEM" userId="9c3e690f-41c2-4235-95ef-4b3529d5ed3d" providerId="ADAL" clId="{7477E7E0-FA7C-4B4E-A6C3-540ED6A9B844}" dt="2025-09-18T09:33:05.470" v="422" actId="2711"/>
          <ac:spMkLst>
            <pc:docMk/>
            <pc:sldMk cId="264678661" sldId="306"/>
            <ac:spMk id="4" creationId="{6EA938C3-DD34-8A2F-5DAF-88B62AD94716}"/>
          </ac:spMkLst>
        </pc:spChg>
        <pc:spChg chg="mod">
          <ac:chgData name="Jurgen VAN RYCKEGHEM" userId="9c3e690f-41c2-4235-95ef-4b3529d5ed3d" providerId="ADAL" clId="{7477E7E0-FA7C-4B4E-A6C3-540ED6A9B844}" dt="2025-09-18T09:32:52.783" v="421" actId="20577"/>
          <ac:spMkLst>
            <pc:docMk/>
            <pc:sldMk cId="264678661" sldId="306"/>
            <ac:spMk id="6" creationId="{27BC1494-C922-0CFE-0CBD-4174C36ED34B}"/>
          </ac:spMkLst>
        </pc:spChg>
        <pc:spChg chg="mod">
          <ac:chgData name="Jurgen VAN RYCKEGHEM" userId="9c3e690f-41c2-4235-95ef-4b3529d5ed3d" providerId="ADAL" clId="{7477E7E0-FA7C-4B4E-A6C3-540ED6A9B844}" dt="2025-09-18T09:25:33.059" v="323" actId="14100"/>
          <ac:spMkLst>
            <pc:docMk/>
            <pc:sldMk cId="264678661" sldId="306"/>
            <ac:spMk id="10" creationId="{D5D37FF9-7754-85F0-F1D9-A8BA7C4FBC16}"/>
          </ac:spMkLst>
        </pc:spChg>
        <pc:grpChg chg="mod">
          <ac:chgData name="Jurgen VAN RYCKEGHEM" userId="9c3e690f-41c2-4235-95ef-4b3529d5ed3d" providerId="ADAL" clId="{7477E7E0-FA7C-4B4E-A6C3-540ED6A9B844}" dt="2025-09-18T09:25:26.485" v="322" actId="1035"/>
          <ac:grpSpMkLst>
            <pc:docMk/>
            <pc:sldMk cId="264678661" sldId="306"/>
            <ac:grpSpMk id="8" creationId="{272AD566-3A07-167F-5867-94E0CBD45DA3}"/>
          </ac:grpSpMkLst>
        </pc:grpChg>
        <pc:picChg chg="mod">
          <ac:chgData name="Jurgen VAN RYCKEGHEM" userId="9c3e690f-41c2-4235-95ef-4b3529d5ed3d" providerId="ADAL" clId="{7477E7E0-FA7C-4B4E-A6C3-540ED6A9B844}" dt="2025-09-18T09:25:12.882" v="317" actId="1035"/>
          <ac:picMkLst>
            <pc:docMk/>
            <pc:sldMk cId="264678661" sldId="306"/>
            <ac:picMk id="11" creationId="{7B0A659F-9CF0-268D-88C3-0B89AF96A346}"/>
          </ac:picMkLst>
        </pc:picChg>
        <pc:picChg chg="add mod ord">
          <ac:chgData name="Jurgen VAN RYCKEGHEM" userId="9c3e690f-41c2-4235-95ef-4b3529d5ed3d" providerId="ADAL" clId="{7477E7E0-FA7C-4B4E-A6C3-540ED6A9B844}" dt="2025-09-18T09:25:01.266" v="287" actId="167"/>
          <ac:picMkLst>
            <pc:docMk/>
            <pc:sldMk cId="264678661" sldId="306"/>
            <ac:picMk id="14" creationId="{E0AB22ED-1BF7-8176-0224-F8FF2A7A817A}"/>
          </ac:picMkLst>
        </pc:picChg>
      </pc:sldChg>
      <pc:sldChg chg="modSp mod">
        <pc:chgData name="Jurgen VAN RYCKEGHEM" userId="9c3e690f-41c2-4235-95ef-4b3529d5ed3d" providerId="ADAL" clId="{7477E7E0-FA7C-4B4E-A6C3-540ED6A9B844}" dt="2025-09-23T11:50:17.327" v="512" actId="404"/>
        <pc:sldMkLst>
          <pc:docMk/>
          <pc:sldMk cId="2745577365" sldId="308"/>
        </pc:sldMkLst>
        <pc:spChg chg="mod">
          <ac:chgData name="Jurgen VAN RYCKEGHEM" userId="9c3e690f-41c2-4235-95ef-4b3529d5ed3d" providerId="ADAL" clId="{7477E7E0-FA7C-4B4E-A6C3-540ED6A9B844}" dt="2025-09-23T11:50:17.327" v="512" actId="404"/>
          <ac:spMkLst>
            <pc:docMk/>
            <pc:sldMk cId="2745577365" sldId="308"/>
            <ac:spMk id="31" creationId="{CDDDF758-DA18-53A5-B7D4-53B62A500105}"/>
          </ac:spMkLst>
        </pc:spChg>
      </pc:sldChg>
      <pc:sldChg chg="modSp mod">
        <pc:chgData name="Jurgen VAN RYCKEGHEM" userId="9c3e690f-41c2-4235-95ef-4b3529d5ed3d" providerId="ADAL" clId="{7477E7E0-FA7C-4B4E-A6C3-540ED6A9B844}" dt="2025-09-18T10:37:46.006" v="436" actId="313"/>
        <pc:sldMkLst>
          <pc:docMk/>
          <pc:sldMk cId="2207315541" sldId="310"/>
        </pc:sldMkLst>
        <pc:spChg chg="mod">
          <ac:chgData name="Jurgen VAN RYCKEGHEM" userId="9c3e690f-41c2-4235-95ef-4b3529d5ed3d" providerId="ADAL" clId="{7477E7E0-FA7C-4B4E-A6C3-540ED6A9B844}" dt="2025-09-18T10:37:46.006" v="436" actId="313"/>
          <ac:spMkLst>
            <pc:docMk/>
            <pc:sldMk cId="2207315541" sldId="310"/>
            <ac:spMk id="7" creationId="{ECA0A679-9CDA-94FF-05C9-0F86B4B21CE4}"/>
          </ac:spMkLst>
        </pc:spChg>
      </pc:sldChg>
      <pc:sldChg chg="addSp delSp modSp">
        <pc:chgData name="Jurgen VAN RYCKEGHEM" userId="9c3e690f-41c2-4235-95ef-4b3529d5ed3d" providerId="ADAL" clId="{7477E7E0-FA7C-4B4E-A6C3-540ED6A9B844}" dt="2025-09-18T10:39:07.399" v="448" actId="1076"/>
        <pc:sldMkLst>
          <pc:docMk/>
          <pc:sldMk cId="309242062" sldId="321"/>
        </pc:sldMkLst>
        <pc:picChg chg="add mod">
          <ac:chgData name="Jurgen VAN RYCKEGHEM" userId="9c3e690f-41c2-4235-95ef-4b3529d5ed3d" providerId="ADAL" clId="{7477E7E0-FA7C-4B4E-A6C3-540ED6A9B844}" dt="2025-09-18T10:39:07.399" v="448" actId="1076"/>
          <ac:picMkLst>
            <pc:docMk/>
            <pc:sldMk cId="309242062" sldId="321"/>
            <ac:picMk id="2" creationId="{276F34D0-FDBD-98FC-13B3-CE88344B93A8}"/>
          </ac:picMkLst>
        </pc:picChg>
      </pc:sldChg>
      <pc:sldChg chg="addSp delSp modSp mod">
        <pc:chgData name="Jurgen VAN RYCKEGHEM" userId="9c3e690f-41c2-4235-95ef-4b3529d5ed3d" providerId="ADAL" clId="{7477E7E0-FA7C-4B4E-A6C3-540ED6A9B844}" dt="2025-09-18T10:40:48.408" v="471" actId="404"/>
        <pc:sldMkLst>
          <pc:docMk/>
          <pc:sldMk cId="3864234222" sldId="1673"/>
        </pc:sldMkLst>
        <pc:spChg chg="mod">
          <ac:chgData name="Jurgen VAN RYCKEGHEM" userId="9c3e690f-41c2-4235-95ef-4b3529d5ed3d" providerId="ADAL" clId="{7477E7E0-FA7C-4B4E-A6C3-540ED6A9B844}" dt="2025-09-18T10:40:48.408" v="471" actId="404"/>
          <ac:spMkLst>
            <pc:docMk/>
            <pc:sldMk cId="3864234222" sldId="1673"/>
            <ac:spMk id="7" creationId="{9BC4BC09-8422-B624-ED67-46D9525C039F}"/>
          </ac:spMkLst>
        </pc:spChg>
        <pc:grpChg chg="mod">
          <ac:chgData name="Jurgen VAN RYCKEGHEM" userId="9c3e690f-41c2-4235-95ef-4b3529d5ed3d" providerId="ADAL" clId="{7477E7E0-FA7C-4B4E-A6C3-540ED6A9B844}" dt="2025-09-18T10:39:25.802" v="450" actId="1076"/>
          <ac:grpSpMkLst>
            <pc:docMk/>
            <pc:sldMk cId="3864234222" sldId="1673"/>
            <ac:grpSpMk id="12" creationId="{6DC643E7-79C3-F71E-6F4C-C988AB21F187}"/>
          </ac:grpSpMkLst>
        </pc:grpChg>
        <pc:picChg chg="add mod">
          <ac:chgData name="Jurgen VAN RYCKEGHEM" userId="9c3e690f-41c2-4235-95ef-4b3529d5ed3d" providerId="ADAL" clId="{7477E7E0-FA7C-4B4E-A6C3-540ED6A9B844}" dt="2025-09-18T10:40:34.102" v="468" actId="1076"/>
          <ac:picMkLst>
            <pc:docMk/>
            <pc:sldMk cId="3864234222" sldId="1673"/>
            <ac:picMk id="6" creationId="{5D854673-1590-9BED-58C6-8D08A4E78F68}"/>
          </ac:picMkLst>
        </pc:picChg>
        <pc:picChg chg="add mod">
          <ac:chgData name="Jurgen VAN RYCKEGHEM" userId="9c3e690f-41c2-4235-95ef-4b3529d5ed3d" providerId="ADAL" clId="{7477E7E0-FA7C-4B4E-A6C3-540ED6A9B844}" dt="2025-09-18T10:40:29.758" v="467" actId="1076"/>
          <ac:picMkLst>
            <pc:docMk/>
            <pc:sldMk cId="3864234222" sldId="1673"/>
            <ac:picMk id="8" creationId="{7FC95C45-C14B-DC24-FA88-71C1468B1377}"/>
          </ac:picMkLst>
        </pc:picChg>
        <pc:picChg chg="add mod">
          <ac:chgData name="Jurgen VAN RYCKEGHEM" userId="9c3e690f-41c2-4235-95ef-4b3529d5ed3d" providerId="ADAL" clId="{7477E7E0-FA7C-4B4E-A6C3-540ED6A9B844}" dt="2025-09-18T10:40:09.889" v="466" actId="1076"/>
          <ac:picMkLst>
            <pc:docMk/>
            <pc:sldMk cId="3864234222" sldId="1673"/>
            <ac:picMk id="9" creationId="{3F292B95-8233-5EBD-F25E-CB8EBF8A8FB9}"/>
          </ac:picMkLst>
        </pc:picChg>
      </pc:sldChg>
      <pc:sldChg chg="modSp mod">
        <pc:chgData name="Jurgen VAN RYCKEGHEM" userId="9c3e690f-41c2-4235-95ef-4b3529d5ed3d" providerId="ADAL" clId="{7477E7E0-FA7C-4B4E-A6C3-540ED6A9B844}" dt="2025-09-23T11:51:15.455" v="515" actId="2711"/>
        <pc:sldMkLst>
          <pc:docMk/>
          <pc:sldMk cId="578867044" sldId="1674"/>
        </pc:sldMkLst>
        <pc:spChg chg="mod">
          <ac:chgData name="Jurgen VAN RYCKEGHEM" userId="9c3e690f-41c2-4235-95ef-4b3529d5ed3d" providerId="ADAL" clId="{7477E7E0-FA7C-4B4E-A6C3-540ED6A9B844}" dt="2025-09-23T11:51:15.455" v="515" actId="2711"/>
          <ac:spMkLst>
            <pc:docMk/>
            <pc:sldMk cId="578867044" sldId="1674"/>
            <ac:spMk id="7" creationId="{9BC4BC09-8422-B624-ED67-46D9525C039F}"/>
          </ac:spMkLst>
        </pc:spChg>
      </pc:sldChg>
      <pc:sldChg chg="modSp mod">
        <pc:chgData name="Jurgen VAN RYCKEGHEM" userId="9c3e690f-41c2-4235-95ef-4b3529d5ed3d" providerId="ADAL" clId="{7477E7E0-FA7C-4B4E-A6C3-540ED6A9B844}" dt="2025-09-23T11:50:58.051" v="513" actId="2711"/>
        <pc:sldMkLst>
          <pc:docMk/>
          <pc:sldMk cId="2765211221" sldId="1675"/>
        </pc:sldMkLst>
        <pc:spChg chg="mod">
          <ac:chgData name="Jurgen VAN RYCKEGHEM" userId="9c3e690f-41c2-4235-95ef-4b3529d5ed3d" providerId="ADAL" clId="{7477E7E0-FA7C-4B4E-A6C3-540ED6A9B844}" dt="2025-09-23T11:50:58.051" v="513" actId="2711"/>
          <ac:spMkLst>
            <pc:docMk/>
            <pc:sldMk cId="2765211221" sldId="1675"/>
            <ac:spMk id="7" creationId="{9BC4BC09-8422-B624-ED67-46D9525C039F}"/>
          </ac:spMkLst>
        </pc:spChg>
      </pc:sldChg>
      <pc:sldChg chg="modSp mod">
        <pc:chgData name="Jurgen VAN RYCKEGHEM" userId="9c3e690f-41c2-4235-95ef-4b3529d5ed3d" providerId="ADAL" clId="{7477E7E0-FA7C-4B4E-A6C3-540ED6A9B844}" dt="2025-09-23T11:51:07.917" v="514" actId="2711"/>
        <pc:sldMkLst>
          <pc:docMk/>
          <pc:sldMk cId="2045465175" sldId="1676"/>
        </pc:sldMkLst>
        <pc:spChg chg="mod">
          <ac:chgData name="Jurgen VAN RYCKEGHEM" userId="9c3e690f-41c2-4235-95ef-4b3529d5ed3d" providerId="ADAL" clId="{7477E7E0-FA7C-4B4E-A6C3-540ED6A9B844}" dt="2025-09-23T11:51:07.917" v="514" actId="2711"/>
          <ac:spMkLst>
            <pc:docMk/>
            <pc:sldMk cId="2045465175" sldId="1676"/>
            <ac:spMk id="7" creationId="{9BC4BC09-8422-B624-ED67-46D9525C039F}"/>
          </ac:spMkLst>
        </pc:spChg>
      </pc:sldChg>
      <pc:sldChg chg="addSp delSp modSp mod">
        <pc:chgData name="Jurgen VAN RYCKEGHEM" userId="9c3e690f-41c2-4235-95ef-4b3529d5ed3d" providerId="ADAL" clId="{7477E7E0-FA7C-4B4E-A6C3-540ED6A9B844}" dt="2025-09-18T10:37:25.938" v="435" actId="2711"/>
        <pc:sldMkLst>
          <pc:docMk/>
          <pc:sldMk cId="776371901" sldId="1678"/>
        </pc:sldMkLst>
        <pc:spChg chg="mod">
          <ac:chgData name="Jurgen VAN RYCKEGHEM" userId="9c3e690f-41c2-4235-95ef-4b3529d5ed3d" providerId="ADAL" clId="{7477E7E0-FA7C-4B4E-A6C3-540ED6A9B844}" dt="2025-09-18T10:37:25.938" v="435" actId="2711"/>
          <ac:spMkLst>
            <pc:docMk/>
            <pc:sldMk cId="776371901" sldId="1678"/>
            <ac:spMk id="4" creationId="{668F9188-93D1-4DEF-1500-C7430CE2F5BF}"/>
          </ac:spMkLst>
        </pc:spChg>
        <pc:spChg chg="mod">
          <ac:chgData name="Jurgen VAN RYCKEGHEM" userId="9c3e690f-41c2-4235-95ef-4b3529d5ed3d" providerId="ADAL" clId="{7477E7E0-FA7C-4B4E-A6C3-540ED6A9B844}" dt="2025-09-18T09:33:39.564" v="426" actId="2711"/>
          <ac:spMkLst>
            <pc:docMk/>
            <pc:sldMk cId="776371901" sldId="1678"/>
            <ac:spMk id="6" creationId="{74794FA0-DF71-F397-7B03-3C850FB0F323}"/>
          </ac:spMkLst>
        </pc:spChg>
        <pc:picChg chg="add mod">
          <ac:chgData name="Jurgen VAN RYCKEGHEM" userId="9c3e690f-41c2-4235-95ef-4b3529d5ed3d" providerId="ADAL" clId="{7477E7E0-FA7C-4B4E-A6C3-540ED6A9B844}" dt="2025-09-18T10:37:20.298" v="434" actId="1076"/>
          <ac:picMkLst>
            <pc:docMk/>
            <pc:sldMk cId="776371901" sldId="1678"/>
            <ac:picMk id="2050" creationId="{734AF20A-2CAE-206E-640F-A90D6A49305B}"/>
          </ac:picMkLst>
        </pc:picChg>
      </pc:sldChg>
      <pc:sldChg chg="addSp delSp modSp mod">
        <pc:chgData name="Jurgen VAN RYCKEGHEM" userId="9c3e690f-41c2-4235-95ef-4b3529d5ed3d" providerId="ADAL" clId="{7477E7E0-FA7C-4B4E-A6C3-540ED6A9B844}" dt="2025-09-23T11:51:27.158" v="517" actId="1036"/>
        <pc:sldMkLst>
          <pc:docMk/>
          <pc:sldMk cId="3841103652" sldId="1679"/>
        </pc:sldMkLst>
        <pc:spChg chg="add mod">
          <ac:chgData name="Jurgen VAN RYCKEGHEM" userId="9c3e690f-41c2-4235-95ef-4b3529d5ed3d" providerId="ADAL" clId="{7477E7E0-FA7C-4B4E-A6C3-540ED6A9B844}" dt="2025-09-18T10:57:52.392" v="477" actId="313"/>
          <ac:spMkLst>
            <pc:docMk/>
            <pc:sldMk cId="3841103652" sldId="1679"/>
            <ac:spMk id="7" creationId="{6A88AEBE-7AC2-886A-CC84-780F19ECC7AC}"/>
          </ac:spMkLst>
        </pc:spChg>
        <pc:picChg chg="mod">
          <ac:chgData name="Jurgen VAN RYCKEGHEM" userId="9c3e690f-41c2-4235-95ef-4b3529d5ed3d" providerId="ADAL" clId="{7477E7E0-FA7C-4B4E-A6C3-540ED6A9B844}" dt="2025-09-23T11:51:27.158" v="517" actId="1036"/>
          <ac:picMkLst>
            <pc:docMk/>
            <pc:sldMk cId="3841103652" sldId="1679"/>
            <ac:picMk id="4098" creationId="{6E671E81-1AB1-336A-38EF-6CC4DD7062C3}"/>
          </ac:picMkLst>
        </pc:picChg>
      </pc:sldChg>
      <pc:sldChg chg="addSp delSp modSp mod">
        <pc:chgData name="Jurgen VAN RYCKEGHEM" userId="9c3e690f-41c2-4235-95ef-4b3529d5ed3d" providerId="ADAL" clId="{7477E7E0-FA7C-4B4E-A6C3-540ED6A9B844}" dt="2025-09-23T11:49:48.470" v="511" actId="20577"/>
        <pc:sldMkLst>
          <pc:docMk/>
          <pc:sldMk cId="3711792122" sldId="1680"/>
        </pc:sldMkLst>
        <pc:spChg chg="mod">
          <ac:chgData name="Jurgen VAN RYCKEGHEM" userId="9c3e690f-41c2-4235-95ef-4b3529d5ed3d" providerId="ADAL" clId="{7477E7E0-FA7C-4B4E-A6C3-540ED6A9B844}" dt="2025-09-18T09:33:10.783" v="423" actId="2711"/>
          <ac:spMkLst>
            <pc:docMk/>
            <pc:sldMk cId="3711792122" sldId="1680"/>
            <ac:spMk id="4" creationId="{9582EA0B-A8DC-B0C3-CCF0-573EBF28E38C}"/>
          </ac:spMkLst>
        </pc:spChg>
        <pc:spChg chg="add mod">
          <ac:chgData name="Jurgen VAN RYCKEGHEM" userId="9c3e690f-41c2-4235-95ef-4b3529d5ed3d" providerId="ADAL" clId="{7477E7E0-FA7C-4B4E-A6C3-540ED6A9B844}" dt="2025-09-23T11:49:48.470" v="511" actId="20577"/>
          <ac:spMkLst>
            <pc:docMk/>
            <pc:sldMk cId="3711792122" sldId="1680"/>
            <ac:spMk id="6" creationId="{1947D3B2-3E06-A3A0-056B-BF435DD7BF5E}"/>
          </ac:spMkLst>
        </pc:spChg>
        <pc:picChg chg="add mod">
          <ac:chgData name="Jurgen VAN RYCKEGHEM" userId="9c3e690f-41c2-4235-95ef-4b3529d5ed3d" providerId="ADAL" clId="{7477E7E0-FA7C-4B4E-A6C3-540ED6A9B844}" dt="2025-09-18T09:22:26.796" v="180" actId="14100"/>
          <ac:picMkLst>
            <pc:docMk/>
            <pc:sldMk cId="3711792122" sldId="1680"/>
            <ac:picMk id="10" creationId="{C73091AE-E10C-EAB9-90E3-EE72EFAB2A7D}"/>
          </ac:picMkLst>
        </pc:picChg>
        <pc:picChg chg="add mod">
          <ac:chgData name="Jurgen VAN RYCKEGHEM" userId="9c3e690f-41c2-4235-95ef-4b3529d5ed3d" providerId="ADAL" clId="{7477E7E0-FA7C-4B4E-A6C3-540ED6A9B844}" dt="2025-09-18T09:23:33.546" v="265" actId="1076"/>
          <ac:picMkLst>
            <pc:docMk/>
            <pc:sldMk cId="3711792122" sldId="1680"/>
            <ac:picMk id="12" creationId="{7FF925B3-DF76-7544-EC41-FB6DB92A744E}"/>
          </ac:picMkLst>
        </pc:picChg>
        <pc:picChg chg="add mod">
          <ac:chgData name="Jurgen VAN RYCKEGHEM" userId="9c3e690f-41c2-4235-95ef-4b3529d5ed3d" providerId="ADAL" clId="{7477E7E0-FA7C-4B4E-A6C3-540ED6A9B844}" dt="2025-09-18T09:19:48.899" v="174" actId="208"/>
          <ac:picMkLst>
            <pc:docMk/>
            <pc:sldMk cId="3711792122" sldId="1680"/>
            <ac:picMk id="1026" creationId="{D72F6E93-3227-0EDC-C38D-85AA591E2004}"/>
          </ac:picMkLst>
        </pc:picChg>
      </pc:sldChg>
      <pc:sldChg chg="delSp modSp add mod">
        <pc:chgData name="Jurgen VAN RYCKEGHEM" userId="9c3e690f-41c2-4235-95ef-4b3529d5ed3d" providerId="ADAL" clId="{7477E7E0-FA7C-4B4E-A6C3-540ED6A9B844}" dt="2025-09-18T09:29:26.476" v="390" actId="403"/>
        <pc:sldMkLst>
          <pc:docMk/>
          <pc:sldMk cId="689467928" sldId="1681"/>
        </pc:sldMkLst>
        <pc:spChg chg="mod">
          <ac:chgData name="Jurgen VAN RYCKEGHEM" userId="9c3e690f-41c2-4235-95ef-4b3529d5ed3d" providerId="ADAL" clId="{7477E7E0-FA7C-4B4E-A6C3-540ED6A9B844}" dt="2025-09-18T09:29:26.476" v="390" actId="403"/>
          <ac:spMkLst>
            <pc:docMk/>
            <pc:sldMk cId="689467928" sldId="1681"/>
            <ac:spMk id="6" creationId="{7B4E9D7F-86D5-0FA3-8196-2F6CDDC90BCE}"/>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25/09/2025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25/09/2025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25/09/2025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15950" y="701675"/>
            <a:ext cx="3995738" cy="22479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6C23E295-A1A5-4488-BC09-D942F81F4A15}" type="slidenum">
              <a:rPr lang="nl-BE" smtClean="0"/>
              <a:t>3</a:t>
            </a:fld>
            <a:endParaRPr lang="nl-BE"/>
          </a:p>
        </p:txBody>
      </p:sp>
    </p:spTree>
    <p:extLst>
      <p:ext uri="{BB962C8B-B14F-4D97-AF65-F5344CB8AC3E}">
        <p14:creationId xmlns:p14="http://schemas.microsoft.com/office/powerpoint/2010/main" val="286478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3770188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129085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330581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59737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2527422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2591554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2354204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4156441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3552253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1921630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5950" y="701675"/>
            <a:ext cx="3995738" cy="2247900"/>
          </a:xfrm>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400463580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015177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613752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Project</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4" r:id="rId4"/>
    <p:sldLayoutId id="2147483696" r:id="rId5"/>
    <p:sldLayoutId id="2147483688" r:id="rId6"/>
    <p:sldLayoutId id="2147483697" r:id="rId7"/>
    <p:sldLayoutId id="2147483703" r:id="rId8"/>
    <p:sldLayoutId id="2147483687" r:id="rId9"/>
    <p:sldLayoutId id="2147483702"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svg"/><Relationship Id="rId2" Type="http://schemas.openxmlformats.org/officeDocument/2006/relationships/image" Target="../media/image45.jpe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75.jpeg"/><Relationship Id="rId3" Type="http://schemas.openxmlformats.org/officeDocument/2006/relationships/image" Target="../media/image67.png"/><Relationship Id="rId7" Type="http://schemas.openxmlformats.org/officeDocument/2006/relationships/image" Target="../media/image71.jpeg"/><Relationship Id="rId12" Type="http://schemas.openxmlformats.org/officeDocument/2006/relationships/image" Target="../media/image74.jpeg"/><Relationship Id="rId2" Type="http://schemas.openxmlformats.org/officeDocument/2006/relationships/notesSlide" Target="../notesSlides/notesSlide4.xml"/><Relationship Id="rId16"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65.png"/><Relationship Id="rId5" Type="http://schemas.openxmlformats.org/officeDocument/2006/relationships/image" Target="../media/image69.png"/><Relationship Id="rId15" Type="http://schemas.openxmlformats.org/officeDocument/2006/relationships/image" Target="../media/image77.png"/><Relationship Id="rId10" Type="http://schemas.openxmlformats.org/officeDocument/2006/relationships/image" Target="../media/image73.jpeg"/><Relationship Id="rId4" Type="http://schemas.openxmlformats.org/officeDocument/2006/relationships/image" Target="../media/image68.png"/><Relationship Id="rId9" Type="http://schemas.openxmlformats.org/officeDocument/2006/relationships/image" Target="../media/image72.jpeg"/><Relationship Id="rId14" Type="http://schemas.openxmlformats.org/officeDocument/2006/relationships/image" Target="../media/image76.jpeg"/></Relationships>
</file>

<file path=ppt/slides/_rels/slide26.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78.png"/><Relationship Id="rId3" Type="http://schemas.openxmlformats.org/officeDocument/2006/relationships/image" Target="../media/image52.jpeg"/><Relationship Id="rId7" Type="http://schemas.openxmlformats.org/officeDocument/2006/relationships/image" Target="../media/image81.jpeg"/><Relationship Id="rId12"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0.jpeg"/><Relationship Id="rId11" Type="http://schemas.openxmlformats.org/officeDocument/2006/relationships/image" Target="../media/image76.jpeg"/><Relationship Id="rId5" Type="http://schemas.openxmlformats.org/officeDocument/2006/relationships/image" Target="../media/image79.jpeg"/><Relationship Id="rId10" Type="http://schemas.openxmlformats.org/officeDocument/2006/relationships/image" Target="../media/image75.jpeg"/><Relationship Id="rId4" Type="http://schemas.openxmlformats.org/officeDocument/2006/relationships/image" Target="../media/image51.png"/><Relationship Id="rId9" Type="http://schemas.openxmlformats.org/officeDocument/2006/relationships/image" Target="../media/image74.jpeg"/></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74.jpeg"/><Relationship Id="rId3" Type="http://schemas.openxmlformats.org/officeDocument/2006/relationships/image" Target="../media/image83.jpeg"/><Relationship Id="rId7" Type="http://schemas.openxmlformats.org/officeDocument/2006/relationships/image" Target="../media/image84.png"/><Relationship Id="rId12" Type="http://schemas.openxmlformats.org/officeDocument/2006/relationships/image" Target="../media/image52.jpeg"/><Relationship Id="rId17" Type="http://schemas.openxmlformats.org/officeDocument/2006/relationships/image" Target="../media/image78.png"/><Relationship Id="rId2" Type="http://schemas.openxmlformats.org/officeDocument/2006/relationships/notesSlide" Target="../notesSlides/notesSlide6.xml"/><Relationship Id="rId16"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60.jpeg"/><Relationship Id="rId11" Type="http://schemas.openxmlformats.org/officeDocument/2006/relationships/image" Target="../media/image69.png"/><Relationship Id="rId5" Type="http://schemas.openxmlformats.org/officeDocument/2006/relationships/image" Target="../media/image65.png"/><Relationship Id="rId15" Type="http://schemas.openxmlformats.org/officeDocument/2006/relationships/image" Target="../media/image76.jpeg"/><Relationship Id="rId10"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86.png"/><Relationship Id="rId14" Type="http://schemas.openxmlformats.org/officeDocument/2006/relationships/image" Target="../media/image75.jpeg"/></Relationships>
</file>

<file path=ppt/slides/_rels/slide28.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6.png"/><Relationship Id="rId7" Type="http://schemas.openxmlformats.org/officeDocument/2006/relationships/image" Target="../media/image89.png"/><Relationship Id="rId12" Type="http://schemas.openxmlformats.org/officeDocument/2006/relationships/image" Target="../media/image94.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jpeg"/><Relationship Id="rId4" Type="http://schemas.openxmlformats.org/officeDocument/2006/relationships/image" Target="../media/image83.jpeg"/><Relationship Id="rId9" Type="http://schemas.openxmlformats.org/officeDocument/2006/relationships/image" Target="../media/image91.png"/></Relationships>
</file>

<file path=ppt/slides/_rels/slide29.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9.svg"/><Relationship Id="rId3" Type="http://schemas.openxmlformats.org/officeDocument/2006/relationships/image" Target="../media/image88.png"/><Relationship Id="rId7" Type="http://schemas.openxmlformats.org/officeDocument/2006/relationships/image" Target="../media/image98.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jpeg"/><Relationship Id="rId4" Type="http://schemas.openxmlformats.org/officeDocument/2006/relationships/image" Target="../media/image95.png"/><Relationship Id="rId9"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s://howest-energy-monitoring.westeurope.cloudapp.azure.com:3000/d/VF20YmF4z/e-fluvius-hoofdmetingen-kortrijk?orgId=1&amp;from=now-7d&amp;to=now" TargetMode="External"/><Relationship Id="rId7"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96.png"/><Relationship Id="rId9" Type="http://schemas.openxmlformats.org/officeDocument/2006/relationships/image" Target="../media/image107.png"/></Relationships>
</file>

<file path=ppt/slides/_rels/slide31.xml.rels><?xml version="1.0" encoding="UTF-8" standalone="yes"?>
<Relationships xmlns="http://schemas.openxmlformats.org/package/2006/relationships"><Relationship Id="rId3" Type="http://schemas.openxmlformats.org/officeDocument/2006/relationships/hyperlink" Target="https://howest.energis.cloud/energiscloud/pages/#/flex-dashboards/337?aId=8860" TargetMode="External"/><Relationship Id="rId7"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01.jpeg"/><Relationship Id="rId5" Type="http://schemas.openxmlformats.org/officeDocument/2006/relationships/image" Target="../media/image100.png"/><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3" Type="http://schemas.openxmlformats.org/officeDocument/2006/relationships/hyperlink" Target="https://harmony.trikthom.com/controller/10019/default/dashboard"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a:t>Pijler Project</a:t>
            </a:r>
            <a:br>
              <a:rPr lang="nl-BE"/>
            </a:br>
            <a:r>
              <a:rPr lang="nl-BE"/>
              <a:t>Vak: Smart Buildings</a:t>
            </a:r>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a:t>1. Situering module - Algemeen</a:t>
            </a:r>
          </a:p>
        </p:txBody>
      </p:sp>
    </p:spTree>
    <p:extLst>
      <p:ext uri="{BB962C8B-B14F-4D97-AF65-F5344CB8AC3E}">
        <p14:creationId xmlns:p14="http://schemas.microsoft.com/office/powerpoint/2010/main" val="50933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Inleiding - discussie</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10</a:t>
            </a:fld>
            <a:endParaRPr lang="nl-BE"/>
          </a:p>
        </p:txBody>
      </p:sp>
      <p:sp>
        <p:nvSpPr>
          <p:cNvPr id="14" name="Text Placeholder 1">
            <a:extLst>
              <a:ext uri="{FF2B5EF4-FFF2-40B4-BE49-F238E27FC236}">
                <a16:creationId xmlns:a16="http://schemas.microsoft.com/office/drawing/2014/main" id="{C1C88AE3-EBBB-79B1-FC0E-46FCB6F28DA5}"/>
              </a:ext>
            </a:extLst>
          </p:cNvPr>
          <p:cNvSpPr>
            <a:spLocks noGrp="1"/>
          </p:cNvSpPr>
          <p:nvPr>
            <p:ph type="body" sz="quarter" idx="17"/>
          </p:nvPr>
        </p:nvSpPr>
        <p:spPr>
          <a:xfrm>
            <a:off x="4816444" y="3062586"/>
            <a:ext cx="3739647" cy="523894"/>
          </a:xfrm>
        </p:spPr>
        <p:txBody>
          <a:bodyPr vert="horz" lIns="91440" tIns="45720" rIns="91440" bIns="45720" rtlCol="0" anchor="t">
            <a:noAutofit/>
          </a:bodyPr>
          <a:lstStyle/>
          <a:p>
            <a:endParaRPr lang="nl-BE" sz="1800">
              <a:cs typeface="Calibri"/>
            </a:endParaRPr>
          </a:p>
          <a:p>
            <a:endParaRPr lang="nl-BE"/>
          </a:p>
          <a:p>
            <a:endParaRPr lang="nl-BE"/>
          </a:p>
        </p:txBody>
      </p:sp>
      <p:sp>
        <p:nvSpPr>
          <p:cNvPr id="7" name="Text Placeholder 1">
            <a:extLst>
              <a:ext uri="{FF2B5EF4-FFF2-40B4-BE49-F238E27FC236}">
                <a16:creationId xmlns:a16="http://schemas.microsoft.com/office/drawing/2014/main" id="{ECA0A679-9CDA-94FF-05C9-0F86B4B21CE4}"/>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2800">
                <a:latin typeface="Century Gothic" panose="020B0502020202020204" pitchFamily="34" charset="0"/>
                <a:cs typeface="Calibri Light" panose="020F0302020204030204" pitchFamily="34" charset="0"/>
              </a:rPr>
              <a:t>Gezondheid: </a:t>
            </a:r>
          </a:p>
          <a:p>
            <a:endParaRPr lang="nl-BE" sz="2800"/>
          </a:p>
        </p:txBody>
      </p:sp>
      <p:pic>
        <p:nvPicPr>
          <p:cNvPr id="2" name="Picture 6">
            <a:extLst>
              <a:ext uri="{FF2B5EF4-FFF2-40B4-BE49-F238E27FC236}">
                <a16:creationId xmlns:a16="http://schemas.microsoft.com/office/drawing/2014/main" id="{7701A450-E374-0937-FB95-4B500AE8E326}"/>
              </a:ext>
            </a:extLst>
          </p:cNvPr>
          <p:cNvPicPr>
            <a:picLocks noChangeAspect="1"/>
          </p:cNvPicPr>
          <p:nvPr/>
        </p:nvPicPr>
        <p:blipFill>
          <a:blip r:embed="rId2"/>
          <a:stretch>
            <a:fillRect/>
          </a:stretch>
        </p:blipFill>
        <p:spPr>
          <a:xfrm>
            <a:off x="3578114" y="3324533"/>
            <a:ext cx="5794600" cy="5626756"/>
          </a:xfrm>
          <a:prstGeom prst="rect">
            <a:avLst/>
          </a:prstGeom>
        </p:spPr>
      </p:pic>
      <p:pic>
        <p:nvPicPr>
          <p:cNvPr id="6" name="Picture 9">
            <a:extLst>
              <a:ext uri="{FF2B5EF4-FFF2-40B4-BE49-F238E27FC236}">
                <a16:creationId xmlns:a16="http://schemas.microsoft.com/office/drawing/2014/main" id="{6BB0EBA0-83BD-3127-14BA-A88FC2D49B72}"/>
              </a:ext>
            </a:extLst>
          </p:cNvPr>
          <p:cNvPicPr>
            <a:picLocks noChangeAspect="1"/>
          </p:cNvPicPr>
          <p:nvPr/>
        </p:nvPicPr>
        <p:blipFill>
          <a:blip r:embed="rId3"/>
          <a:stretch>
            <a:fillRect/>
          </a:stretch>
        </p:blipFill>
        <p:spPr>
          <a:xfrm>
            <a:off x="10254636" y="2264474"/>
            <a:ext cx="5672832" cy="6164179"/>
          </a:xfrm>
          <a:prstGeom prst="rect">
            <a:avLst/>
          </a:prstGeom>
        </p:spPr>
      </p:pic>
    </p:spTree>
    <p:extLst>
      <p:ext uri="{BB962C8B-B14F-4D97-AF65-F5344CB8AC3E}">
        <p14:creationId xmlns:p14="http://schemas.microsoft.com/office/powerpoint/2010/main" val="3910045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Inleiding - discussie</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11</a:t>
            </a:fld>
            <a:endParaRPr lang="nl-BE"/>
          </a:p>
        </p:txBody>
      </p:sp>
      <p:sp>
        <p:nvSpPr>
          <p:cNvPr id="14" name="Text Placeholder 1">
            <a:extLst>
              <a:ext uri="{FF2B5EF4-FFF2-40B4-BE49-F238E27FC236}">
                <a16:creationId xmlns:a16="http://schemas.microsoft.com/office/drawing/2014/main" id="{C1C88AE3-EBBB-79B1-FC0E-46FCB6F28DA5}"/>
              </a:ext>
            </a:extLst>
          </p:cNvPr>
          <p:cNvSpPr>
            <a:spLocks noGrp="1"/>
          </p:cNvSpPr>
          <p:nvPr>
            <p:ph type="body" sz="quarter" idx="17"/>
          </p:nvPr>
        </p:nvSpPr>
        <p:spPr>
          <a:xfrm>
            <a:off x="4816444" y="3062586"/>
            <a:ext cx="3739647" cy="523894"/>
          </a:xfrm>
        </p:spPr>
        <p:txBody>
          <a:bodyPr vert="horz" lIns="91440" tIns="45720" rIns="91440" bIns="45720" rtlCol="0" anchor="t">
            <a:noAutofit/>
          </a:bodyPr>
          <a:lstStyle/>
          <a:p>
            <a:endParaRPr lang="nl-BE" sz="1800">
              <a:cs typeface="Calibri"/>
            </a:endParaRPr>
          </a:p>
          <a:p>
            <a:endParaRPr lang="nl-BE"/>
          </a:p>
          <a:p>
            <a:endParaRPr lang="nl-BE"/>
          </a:p>
        </p:txBody>
      </p:sp>
      <p:sp>
        <p:nvSpPr>
          <p:cNvPr id="7" name="Text Placeholder 1">
            <a:extLst>
              <a:ext uri="{FF2B5EF4-FFF2-40B4-BE49-F238E27FC236}">
                <a16:creationId xmlns:a16="http://schemas.microsoft.com/office/drawing/2014/main" id="{ECA0A679-9CDA-94FF-05C9-0F86B4B21CE4}"/>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2800">
                <a:latin typeface="Century Gothic" panose="020B0502020202020204" pitchFamily="34" charset="0"/>
                <a:cs typeface="Calibri Light" panose="020F0302020204030204" pitchFamily="34" charset="0"/>
              </a:rPr>
              <a:t>Klimaat: </a:t>
            </a:r>
          </a:p>
          <a:p>
            <a:endParaRPr lang="nl-BE" sz="2800"/>
          </a:p>
        </p:txBody>
      </p:sp>
      <p:sp>
        <p:nvSpPr>
          <p:cNvPr id="8" name="TextBox 30">
            <a:extLst>
              <a:ext uri="{FF2B5EF4-FFF2-40B4-BE49-F238E27FC236}">
                <a16:creationId xmlns:a16="http://schemas.microsoft.com/office/drawing/2014/main" id="{5A984787-8740-801B-DAC2-2750969BE003}"/>
              </a:ext>
            </a:extLst>
          </p:cNvPr>
          <p:cNvSpPr txBox="1"/>
          <p:nvPr/>
        </p:nvSpPr>
        <p:spPr>
          <a:xfrm>
            <a:off x="10464801" y="2781301"/>
            <a:ext cx="7668644" cy="830997"/>
          </a:xfrm>
          <a:prstGeom prst="rect">
            <a:avLst/>
          </a:prstGeom>
          <a:noFill/>
        </p:spPr>
        <p:txBody>
          <a:bodyPr wrap="square" rtlCol="0">
            <a:spAutoFit/>
          </a:bodyPr>
          <a:lstStyle/>
          <a:p>
            <a:pPr algn="ctr"/>
            <a:r>
              <a:rPr lang="nl-NL" sz="2400">
                <a:latin typeface="Century Gothic" panose="020B0502020202020204" pitchFamily="34" charset="0"/>
              </a:rPr>
              <a:t>Veranderingen in de uitstoot van broeikasgassen tussen 1990 en 2016 voor verschillende gebruikers</a:t>
            </a:r>
            <a:endParaRPr lang="nl-BE" sz="2400">
              <a:latin typeface="Century Gothic" panose="020B0502020202020204" pitchFamily="34" charset="0"/>
            </a:endParaRPr>
          </a:p>
        </p:txBody>
      </p:sp>
      <p:pic>
        <p:nvPicPr>
          <p:cNvPr id="9" name="Picture 36" descr="A close up of text on a black background&#10;&#10;Description generated with high confidence">
            <a:extLst>
              <a:ext uri="{FF2B5EF4-FFF2-40B4-BE49-F238E27FC236}">
                <a16:creationId xmlns:a16="http://schemas.microsoft.com/office/drawing/2014/main" id="{AD4478B4-4397-79A6-FD46-1DCABF7ECA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379" b="19379"/>
          <a:stretch/>
        </p:blipFill>
        <p:spPr>
          <a:xfrm>
            <a:off x="11186286" y="513275"/>
            <a:ext cx="2450121" cy="1500518"/>
          </a:xfrm>
          <a:prstGeom prst="rect">
            <a:avLst/>
          </a:prstGeom>
        </p:spPr>
      </p:pic>
      <p:pic>
        <p:nvPicPr>
          <p:cNvPr id="11" name="Picture 7" descr="A sunset in the background&#10;&#10;Description generated with very high confidence">
            <a:extLst>
              <a:ext uri="{FF2B5EF4-FFF2-40B4-BE49-F238E27FC236}">
                <a16:creationId xmlns:a16="http://schemas.microsoft.com/office/drawing/2014/main" id="{AB925684-D6CE-6726-E410-170EF3187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8544" y="153511"/>
            <a:ext cx="4224900" cy="22007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4AC0AB72-BCDA-C060-CD47-BE1B0529D1EC}"/>
              </a:ext>
            </a:extLst>
          </p:cNvPr>
          <p:cNvPicPr>
            <a:picLocks noChangeAspect="1"/>
          </p:cNvPicPr>
          <p:nvPr/>
        </p:nvPicPr>
        <p:blipFill>
          <a:blip r:embed="rId4"/>
          <a:stretch>
            <a:fillRect/>
          </a:stretch>
        </p:blipFill>
        <p:spPr>
          <a:xfrm>
            <a:off x="12514996" y="3898772"/>
            <a:ext cx="3748541" cy="3540289"/>
          </a:xfrm>
          <a:prstGeom prst="rect">
            <a:avLst/>
          </a:prstGeom>
        </p:spPr>
      </p:pic>
      <p:pic>
        <p:nvPicPr>
          <p:cNvPr id="15" name="Picture 2" descr="figure 1">
            <a:extLst>
              <a:ext uri="{FF2B5EF4-FFF2-40B4-BE49-F238E27FC236}">
                <a16:creationId xmlns:a16="http://schemas.microsoft.com/office/drawing/2014/main" id="{564DED31-B648-04F7-EFFC-9D3187237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511" y="3133467"/>
            <a:ext cx="6594436" cy="412031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37">
            <a:extLst>
              <a:ext uri="{FF2B5EF4-FFF2-40B4-BE49-F238E27FC236}">
                <a16:creationId xmlns:a16="http://schemas.microsoft.com/office/drawing/2014/main" id="{88EE16D7-8F0E-B15F-9DD2-E59C24DC132E}"/>
              </a:ext>
            </a:extLst>
          </p:cNvPr>
          <p:cNvSpPr txBox="1"/>
          <p:nvPr/>
        </p:nvSpPr>
        <p:spPr>
          <a:xfrm>
            <a:off x="1367381" y="7510838"/>
            <a:ext cx="16333004" cy="1569660"/>
          </a:xfrm>
          <a:prstGeom prst="rect">
            <a:avLst/>
          </a:prstGeom>
          <a:noFill/>
        </p:spPr>
        <p:txBody>
          <a:bodyPr wrap="square" rtlCol="0">
            <a:spAutoFit/>
          </a:bodyPr>
          <a:lstStyle/>
          <a:p>
            <a:pPr marL="171450" indent="-171450">
              <a:buFont typeface="Arial" panose="020B0604020202020204" pitchFamily="34" charset="0"/>
              <a:buChar char="•"/>
            </a:pPr>
            <a:r>
              <a:rPr lang="nl-NL" sz="2400">
                <a:latin typeface="Century Gothic" panose="020B0502020202020204" pitchFamily="34" charset="0"/>
              </a:rPr>
              <a:t>De recente technologische vooruitgang, de toegenomen afhankelijkheid van elektrische energie en de opkomst van de vierde industriële revolutie waren allemaal factoren in de toegenomen behoefte aan slimme, efficiënte en betrouwbare energiesystemen.</a:t>
            </a:r>
          </a:p>
          <a:p>
            <a:pPr marL="171450" indent="-171450">
              <a:buFont typeface="Arial" panose="020B0604020202020204" pitchFamily="34" charset="0"/>
              <a:buChar char="•"/>
            </a:pPr>
            <a:r>
              <a:rPr lang="nl-NL" sz="2400">
                <a:latin typeface="Century Gothic" panose="020B0502020202020204" pitchFamily="34" charset="0"/>
              </a:rPr>
              <a:t>Slimme gebouwen moeten helpen de uitstoot van broeikasgassen verder terug te dringen</a:t>
            </a:r>
            <a:endParaRPr lang="nl-BE" sz="2400">
              <a:latin typeface="Century Gothic" panose="020B0502020202020204" pitchFamily="34" charset="0"/>
            </a:endParaRPr>
          </a:p>
        </p:txBody>
      </p:sp>
    </p:spTree>
    <p:extLst>
      <p:ext uri="{BB962C8B-B14F-4D97-AF65-F5344CB8AC3E}">
        <p14:creationId xmlns:p14="http://schemas.microsoft.com/office/powerpoint/2010/main" val="3321750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Inleiding - discussie</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12</a:t>
            </a:fld>
            <a:endParaRPr lang="nl-BE"/>
          </a:p>
        </p:txBody>
      </p:sp>
      <p:sp>
        <p:nvSpPr>
          <p:cNvPr id="14" name="Text Placeholder 1">
            <a:extLst>
              <a:ext uri="{FF2B5EF4-FFF2-40B4-BE49-F238E27FC236}">
                <a16:creationId xmlns:a16="http://schemas.microsoft.com/office/drawing/2014/main" id="{C1C88AE3-EBBB-79B1-FC0E-46FCB6F28DA5}"/>
              </a:ext>
            </a:extLst>
          </p:cNvPr>
          <p:cNvSpPr>
            <a:spLocks noGrp="1"/>
          </p:cNvSpPr>
          <p:nvPr>
            <p:ph type="body" sz="quarter" idx="17"/>
          </p:nvPr>
        </p:nvSpPr>
        <p:spPr>
          <a:xfrm>
            <a:off x="4816444" y="3062586"/>
            <a:ext cx="3739647" cy="523894"/>
          </a:xfrm>
        </p:spPr>
        <p:txBody>
          <a:bodyPr vert="horz" lIns="91440" tIns="45720" rIns="91440" bIns="45720" rtlCol="0" anchor="t">
            <a:noAutofit/>
          </a:bodyPr>
          <a:lstStyle/>
          <a:p>
            <a:endParaRPr lang="nl-BE" sz="1800">
              <a:cs typeface="Calibri"/>
            </a:endParaRPr>
          </a:p>
          <a:p>
            <a:endParaRPr lang="nl-BE"/>
          </a:p>
          <a:p>
            <a:endParaRPr lang="nl-BE"/>
          </a:p>
        </p:txBody>
      </p:sp>
      <p:sp>
        <p:nvSpPr>
          <p:cNvPr id="7" name="Text Placeholder 1">
            <a:extLst>
              <a:ext uri="{FF2B5EF4-FFF2-40B4-BE49-F238E27FC236}">
                <a16:creationId xmlns:a16="http://schemas.microsoft.com/office/drawing/2014/main" id="{ECA0A679-9CDA-94FF-05C9-0F86B4B21CE4}"/>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2800">
                <a:latin typeface="Century Gothic" panose="020B0502020202020204" pitchFamily="34" charset="0"/>
                <a:cs typeface="Calibri Light" panose="020F0302020204030204" pitchFamily="34" charset="0"/>
              </a:rPr>
              <a:t>Mobiliteit: </a:t>
            </a:r>
          </a:p>
          <a:p>
            <a:pPr marL="457200" indent="-457200">
              <a:buFont typeface="Arial" panose="020B0604020202020204" pitchFamily="34" charset="0"/>
              <a:buChar char="•"/>
            </a:pPr>
            <a:r>
              <a:rPr lang="nl-NL" sz="2400">
                <a:latin typeface="Century Gothic" panose="020B0502020202020204" pitchFamily="34" charset="0"/>
              </a:rPr>
              <a:t>Hoe meer inwoners, hoe groter de druk op de stedelijke mobiliteit. Volgens schattingen van de Europese Commissie kosten files de EU jaarlijks 100 miljard euro.</a:t>
            </a:r>
            <a:endParaRPr lang="nl-BE" sz="2400">
              <a:latin typeface="Century Gothic" panose="020B0502020202020204" pitchFamily="34" charset="0"/>
            </a:endParaRPr>
          </a:p>
        </p:txBody>
      </p:sp>
      <p:pic>
        <p:nvPicPr>
          <p:cNvPr id="2" name="Picture 1">
            <a:extLst>
              <a:ext uri="{FF2B5EF4-FFF2-40B4-BE49-F238E27FC236}">
                <a16:creationId xmlns:a16="http://schemas.microsoft.com/office/drawing/2014/main" id="{125B6B2F-75E0-C21F-245A-360CF9890A67}"/>
              </a:ext>
            </a:extLst>
          </p:cNvPr>
          <p:cNvPicPr>
            <a:picLocks noChangeAspect="1"/>
          </p:cNvPicPr>
          <p:nvPr/>
        </p:nvPicPr>
        <p:blipFill>
          <a:blip r:embed="rId2"/>
          <a:stretch>
            <a:fillRect/>
          </a:stretch>
        </p:blipFill>
        <p:spPr>
          <a:xfrm>
            <a:off x="1097003" y="3721247"/>
            <a:ext cx="8620203" cy="5371807"/>
          </a:xfrm>
          <a:prstGeom prst="rect">
            <a:avLst/>
          </a:prstGeom>
        </p:spPr>
      </p:pic>
      <p:pic>
        <p:nvPicPr>
          <p:cNvPr id="6" name="Picture 6">
            <a:extLst>
              <a:ext uri="{FF2B5EF4-FFF2-40B4-BE49-F238E27FC236}">
                <a16:creationId xmlns:a16="http://schemas.microsoft.com/office/drawing/2014/main" id="{404BFA88-2E63-2343-E432-B89250DD05F7}"/>
              </a:ext>
            </a:extLst>
          </p:cNvPr>
          <p:cNvPicPr>
            <a:picLocks noChangeAspect="1"/>
          </p:cNvPicPr>
          <p:nvPr/>
        </p:nvPicPr>
        <p:blipFill>
          <a:blip r:embed="rId3"/>
          <a:stretch>
            <a:fillRect/>
          </a:stretch>
        </p:blipFill>
        <p:spPr>
          <a:xfrm>
            <a:off x="11308919" y="432595"/>
            <a:ext cx="2795576" cy="2054930"/>
          </a:xfrm>
          <a:prstGeom prst="rect">
            <a:avLst/>
          </a:prstGeom>
          <a:ln>
            <a:solidFill>
              <a:schemeClr val="tx1"/>
            </a:solidFill>
          </a:ln>
        </p:spPr>
      </p:pic>
      <p:sp>
        <p:nvSpPr>
          <p:cNvPr id="10" name="TextBox 8">
            <a:extLst>
              <a:ext uri="{FF2B5EF4-FFF2-40B4-BE49-F238E27FC236}">
                <a16:creationId xmlns:a16="http://schemas.microsoft.com/office/drawing/2014/main" id="{611C04A4-0D6C-00D0-1906-5671473975C9}"/>
              </a:ext>
            </a:extLst>
          </p:cNvPr>
          <p:cNvSpPr txBox="1"/>
          <p:nvPr/>
        </p:nvSpPr>
        <p:spPr>
          <a:xfrm>
            <a:off x="11074149" y="4528964"/>
            <a:ext cx="6500172" cy="4524315"/>
          </a:xfrm>
          <a:prstGeom prst="rect">
            <a:avLst/>
          </a:prstGeom>
          <a:noFill/>
        </p:spPr>
        <p:txBody>
          <a:bodyPr wrap="square" rtlCol="0">
            <a:spAutoFit/>
          </a:bodyPr>
          <a:lstStyle/>
          <a:p>
            <a:pPr marL="285750" indent="-285750">
              <a:buFont typeface="Arial" panose="020B0604020202020204" pitchFamily="34" charset="0"/>
              <a:buChar char="•"/>
            </a:pPr>
            <a:r>
              <a:rPr lang="nl-NL" sz="2400">
                <a:latin typeface="Century Gothic" panose="020B0502020202020204" pitchFamily="34" charset="0"/>
              </a:rPr>
              <a:t>In 2014 was België het land met de meeste files in Europa</a:t>
            </a:r>
          </a:p>
          <a:p>
            <a:pPr marL="285750" indent="-285750">
              <a:buFont typeface="Arial" panose="020B0604020202020204" pitchFamily="34" charset="0"/>
              <a:buChar char="•"/>
            </a:pPr>
            <a:r>
              <a:rPr lang="nl-NL" sz="2400">
                <a:latin typeface="Century Gothic" panose="020B0502020202020204" pitchFamily="34" charset="0"/>
              </a:rPr>
              <a:t>De behoefte aan efficiënt openbaar vervoer en manieren om verkeersstromen te beheersen is daarom groter dan ooit</a:t>
            </a:r>
          </a:p>
          <a:p>
            <a:pPr marL="285750" indent="-285750">
              <a:buFont typeface="Arial" panose="020B0604020202020204" pitchFamily="34" charset="0"/>
              <a:buChar char="•"/>
            </a:pPr>
            <a:r>
              <a:rPr lang="nl-NL" sz="2400">
                <a:latin typeface="Century Gothic" panose="020B0502020202020204" pitchFamily="34" charset="0"/>
              </a:rPr>
              <a:t>Uit data blijkt hoe we het fileprobleem op verschillende punten kunnen aanpakken</a:t>
            </a:r>
          </a:p>
          <a:p>
            <a:pPr marL="285750" indent="-285750">
              <a:buFont typeface="Arial" panose="020B0604020202020204" pitchFamily="34" charset="0"/>
              <a:buChar char="•"/>
            </a:pPr>
            <a:r>
              <a:rPr lang="nl-NL" sz="2400">
                <a:latin typeface="Century Gothic" panose="020B0502020202020204" pitchFamily="34" charset="0"/>
              </a:rPr>
              <a:t>Doe mee aan slimme mobiliteit </a:t>
            </a:r>
          </a:p>
          <a:p>
            <a:pPr marL="285750" indent="-285750">
              <a:buFont typeface="Arial" panose="020B0604020202020204" pitchFamily="34" charset="0"/>
              <a:buChar char="•"/>
            </a:pPr>
            <a:r>
              <a:rPr lang="nl-NL" sz="2400">
                <a:latin typeface="Century Gothic" panose="020B0502020202020204" pitchFamily="34" charset="0"/>
              </a:rPr>
              <a:t>Dynamisch parkeren, </a:t>
            </a:r>
            <a:r>
              <a:rPr lang="nl-NL" sz="2400" err="1">
                <a:latin typeface="Century Gothic" panose="020B0502020202020204" pitchFamily="34" charset="0"/>
              </a:rPr>
              <a:t>realtime</a:t>
            </a:r>
            <a:r>
              <a:rPr lang="nl-NL" sz="2400">
                <a:latin typeface="Century Gothic" panose="020B0502020202020204" pitchFamily="34" charset="0"/>
              </a:rPr>
              <a:t> verkeersinformatie,…</a:t>
            </a:r>
            <a:endParaRPr lang="nl-BE" sz="2400">
              <a:latin typeface="Century Gothic" panose="020B0502020202020204" pitchFamily="34" charset="0"/>
            </a:endParaRPr>
          </a:p>
        </p:txBody>
      </p:sp>
      <p:pic>
        <p:nvPicPr>
          <p:cNvPr id="12" name="Picture 12">
            <a:extLst>
              <a:ext uri="{FF2B5EF4-FFF2-40B4-BE49-F238E27FC236}">
                <a16:creationId xmlns:a16="http://schemas.microsoft.com/office/drawing/2014/main" id="{A550CA7C-7784-D524-E7A8-613CA1CF02A8}"/>
              </a:ext>
            </a:extLst>
          </p:cNvPr>
          <p:cNvPicPr>
            <a:picLocks noChangeAspect="1"/>
          </p:cNvPicPr>
          <p:nvPr/>
        </p:nvPicPr>
        <p:blipFill>
          <a:blip r:embed="rId4"/>
          <a:stretch>
            <a:fillRect/>
          </a:stretch>
        </p:blipFill>
        <p:spPr>
          <a:xfrm>
            <a:off x="14823683" y="414190"/>
            <a:ext cx="3165529" cy="2228365"/>
          </a:xfrm>
          <a:prstGeom prst="rect">
            <a:avLst/>
          </a:prstGeom>
        </p:spPr>
      </p:pic>
    </p:spTree>
    <p:extLst>
      <p:ext uri="{BB962C8B-B14F-4D97-AF65-F5344CB8AC3E}">
        <p14:creationId xmlns:p14="http://schemas.microsoft.com/office/powerpoint/2010/main" val="1425394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Inleiding - discussie</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13</a:t>
            </a:fld>
            <a:endParaRPr lang="nl-BE"/>
          </a:p>
        </p:txBody>
      </p:sp>
      <p:sp>
        <p:nvSpPr>
          <p:cNvPr id="14" name="Text Placeholder 1">
            <a:extLst>
              <a:ext uri="{FF2B5EF4-FFF2-40B4-BE49-F238E27FC236}">
                <a16:creationId xmlns:a16="http://schemas.microsoft.com/office/drawing/2014/main" id="{C1C88AE3-EBBB-79B1-FC0E-46FCB6F28DA5}"/>
              </a:ext>
            </a:extLst>
          </p:cNvPr>
          <p:cNvSpPr>
            <a:spLocks noGrp="1"/>
          </p:cNvSpPr>
          <p:nvPr>
            <p:ph type="body" sz="quarter" idx="17"/>
          </p:nvPr>
        </p:nvSpPr>
        <p:spPr>
          <a:xfrm>
            <a:off x="4816444" y="3062586"/>
            <a:ext cx="3739647" cy="523894"/>
          </a:xfrm>
        </p:spPr>
        <p:txBody>
          <a:bodyPr vert="horz" lIns="91440" tIns="45720" rIns="91440" bIns="45720" rtlCol="0" anchor="t">
            <a:noAutofit/>
          </a:bodyPr>
          <a:lstStyle/>
          <a:p>
            <a:endParaRPr lang="nl-BE" sz="1800">
              <a:cs typeface="Calibri"/>
            </a:endParaRPr>
          </a:p>
          <a:p>
            <a:endParaRPr lang="nl-BE"/>
          </a:p>
          <a:p>
            <a:endParaRPr lang="nl-BE"/>
          </a:p>
        </p:txBody>
      </p:sp>
      <p:sp>
        <p:nvSpPr>
          <p:cNvPr id="7" name="Text Placeholder 1">
            <a:extLst>
              <a:ext uri="{FF2B5EF4-FFF2-40B4-BE49-F238E27FC236}">
                <a16:creationId xmlns:a16="http://schemas.microsoft.com/office/drawing/2014/main" id="{ECA0A679-9CDA-94FF-05C9-0F86B4B21CE4}"/>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2800">
                <a:latin typeface="Century Gothic" panose="020B0502020202020204" pitchFamily="34" charset="0"/>
                <a:cs typeface="Calibri Light" panose="020F0302020204030204" pitchFamily="34" charset="0"/>
              </a:rPr>
              <a:t>Luchtkwaliteit: </a:t>
            </a:r>
          </a:p>
          <a:p>
            <a:pPr marL="457200" indent="-4572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In juni 2015 daagde de Europese Commissie België voor het Europese Hof van Justitie vanwege de aanhoudend hoge concentraties fijnstof.</a:t>
            </a:r>
          </a:p>
          <a:p>
            <a:pPr marL="457200" indent="-4572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Uit onderzoek blijkt bijvoorbeeld dat een slechte luchtkwaliteit jaarlijks meer slachtoffers vergt dan verkeer.</a:t>
            </a:r>
            <a:endParaRPr lang="nl-BE" sz="2400">
              <a:latin typeface="Century Gothic" panose="020B0502020202020204" pitchFamily="34" charset="0"/>
              <a:cs typeface="Calibri Light" panose="020F0302020204030204" pitchFamily="34" charset="0"/>
            </a:endParaRPr>
          </a:p>
        </p:txBody>
      </p:sp>
      <p:pic>
        <p:nvPicPr>
          <p:cNvPr id="13" name="Picture 2">
            <a:extLst>
              <a:ext uri="{FF2B5EF4-FFF2-40B4-BE49-F238E27FC236}">
                <a16:creationId xmlns:a16="http://schemas.microsoft.com/office/drawing/2014/main" id="{F1AA6E31-918B-71B0-6F39-8FC3344F2F7C}"/>
              </a:ext>
            </a:extLst>
          </p:cNvPr>
          <p:cNvPicPr>
            <a:picLocks noChangeAspect="1"/>
          </p:cNvPicPr>
          <p:nvPr/>
        </p:nvPicPr>
        <p:blipFill>
          <a:blip r:embed="rId2"/>
          <a:stretch>
            <a:fillRect/>
          </a:stretch>
        </p:blipFill>
        <p:spPr>
          <a:xfrm>
            <a:off x="3845284" y="5098984"/>
            <a:ext cx="4943874" cy="3203073"/>
          </a:xfrm>
          <a:prstGeom prst="rect">
            <a:avLst/>
          </a:prstGeom>
        </p:spPr>
      </p:pic>
      <p:pic>
        <p:nvPicPr>
          <p:cNvPr id="15" name="Picture 9">
            <a:extLst>
              <a:ext uri="{FF2B5EF4-FFF2-40B4-BE49-F238E27FC236}">
                <a16:creationId xmlns:a16="http://schemas.microsoft.com/office/drawing/2014/main" id="{0B391130-2FEB-4457-D45F-F8F259466957}"/>
              </a:ext>
            </a:extLst>
          </p:cNvPr>
          <p:cNvPicPr>
            <a:picLocks noChangeAspect="1"/>
          </p:cNvPicPr>
          <p:nvPr/>
        </p:nvPicPr>
        <p:blipFill>
          <a:blip r:embed="rId3"/>
          <a:stretch>
            <a:fillRect/>
          </a:stretch>
        </p:blipFill>
        <p:spPr>
          <a:xfrm>
            <a:off x="10224692" y="6483032"/>
            <a:ext cx="5965787" cy="1599618"/>
          </a:xfrm>
          <a:prstGeom prst="rect">
            <a:avLst/>
          </a:prstGeom>
        </p:spPr>
      </p:pic>
      <p:sp>
        <p:nvSpPr>
          <p:cNvPr id="18" name="Tekstvak 17">
            <a:extLst>
              <a:ext uri="{FF2B5EF4-FFF2-40B4-BE49-F238E27FC236}">
                <a16:creationId xmlns:a16="http://schemas.microsoft.com/office/drawing/2014/main" id="{8135012C-2246-EB72-0917-025CD7001D20}"/>
              </a:ext>
            </a:extLst>
          </p:cNvPr>
          <p:cNvSpPr txBox="1"/>
          <p:nvPr/>
        </p:nvSpPr>
        <p:spPr>
          <a:xfrm>
            <a:off x="9103058" y="5045506"/>
            <a:ext cx="9184942" cy="1281889"/>
          </a:xfrm>
          <a:prstGeom prst="rect">
            <a:avLst/>
          </a:prstGeom>
          <a:noFill/>
        </p:spPr>
        <p:txBody>
          <a:bodyPr wrap="square">
            <a:spAutoFit/>
          </a:bodyPr>
          <a:lstStyle/>
          <a:p>
            <a:pPr marL="457200" indent="-457200" defTabSz="1371600">
              <a:lnSpc>
                <a:spcPct val="90000"/>
              </a:lnSpc>
              <a:spcBef>
                <a:spcPts val="1500"/>
              </a:spcBef>
              <a:buFont typeface="Arial" panose="020B0604020202020204" pitchFamily="34" charset="0"/>
              <a:buChar char="•"/>
            </a:pPr>
            <a:r>
              <a:rPr lang="nl-NL" sz="2400">
                <a:latin typeface="Century Gothic" panose="020B0502020202020204" pitchFamily="34" charset="0"/>
                <a:cs typeface="Calibri Light" panose="020F0302020204030204" pitchFamily="34" charset="0"/>
              </a:rPr>
              <a:t>Metingen verspreid over verschillende locaties</a:t>
            </a:r>
          </a:p>
          <a:p>
            <a:pPr marL="457200" indent="-457200" defTabSz="1371600">
              <a:lnSpc>
                <a:spcPct val="90000"/>
              </a:lnSpc>
              <a:spcBef>
                <a:spcPts val="1500"/>
              </a:spcBef>
              <a:buFont typeface="Arial" panose="020B0604020202020204" pitchFamily="34" charset="0"/>
              <a:buChar char="•"/>
            </a:pPr>
            <a:r>
              <a:rPr lang="nl-NL" sz="2400">
                <a:latin typeface="Century Gothic" panose="020B0502020202020204" pitchFamily="34" charset="0"/>
                <a:cs typeface="Calibri Light" panose="020F0302020204030204" pitchFamily="34" charset="0"/>
              </a:rPr>
              <a:t>Digitale platforms informeren u over de luchtkwaliteit (bijv. https://aqicn.org/city/belgium/fla/menen/</a:t>
            </a:r>
          </a:p>
        </p:txBody>
      </p:sp>
    </p:spTree>
    <p:extLst>
      <p:ext uri="{BB962C8B-B14F-4D97-AF65-F5344CB8AC3E}">
        <p14:creationId xmlns:p14="http://schemas.microsoft.com/office/powerpoint/2010/main" val="1186220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Inleiding - discussie</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14</a:t>
            </a:fld>
            <a:endParaRPr lang="nl-BE"/>
          </a:p>
        </p:txBody>
      </p:sp>
      <p:sp>
        <p:nvSpPr>
          <p:cNvPr id="14" name="Text Placeholder 1">
            <a:extLst>
              <a:ext uri="{FF2B5EF4-FFF2-40B4-BE49-F238E27FC236}">
                <a16:creationId xmlns:a16="http://schemas.microsoft.com/office/drawing/2014/main" id="{C1C88AE3-EBBB-79B1-FC0E-46FCB6F28DA5}"/>
              </a:ext>
            </a:extLst>
          </p:cNvPr>
          <p:cNvSpPr>
            <a:spLocks noGrp="1"/>
          </p:cNvSpPr>
          <p:nvPr>
            <p:ph type="body" sz="quarter" idx="17"/>
          </p:nvPr>
        </p:nvSpPr>
        <p:spPr>
          <a:xfrm>
            <a:off x="4816444" y="3062586"/>
            <a:ext cx="3739647" cy="523894"/>
          </a:xfrm>
        </p:spPr>
        <p:txBody>
          <a:bodyPr vert="horz" lIns="91440" tIns="45720" rIns="91440" bIns="45720" rtlCol="0" anchor="t">
            <a:noAutofit/>
          </a:bodyPr>
          <a:lstStyle/>
          <a:p>
            <a:endParaRPr lang="nl-BE" sz="1800">
              <a:cs typeface="Calibri"/>
            </a:endParaRPr>
          </a:p>
          <a:p>
            <a:endParaRPr lang="nl-BE"/>
          </a:p>
          <a:p>
            <a:endParaRPr lang="nl-BE"/>
          </a:p>
        </p:txBody>
      </p:sp>
      <p:sp>
        <p:nvSpPr>
          <p:cNvPr id="7" name="Text Placeholder 1">
            <a:extLst>
              <a:ext uri="{FF2B5EF4-FFF2-40B4-BE49-F238E27FC236}">
                <a16:creationId xmlns:a16="http://schemas.microsoft.com/office/drawing/2014/main" id="{ECA0A679-9CDA-94FF-05C9-0F86B4B21CE4}"/>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800">
                <a:latin typeface="Century Gothic" panose="020B0502020202020204" pitchFamily="34" charset="0"/>
                <a:cs typeface="Calibri Light" panose="020F0302020204030204" pitchFamily="34" charset="0"/>
              </a:rPr>
              <a:t>Slimme energie</a:t>
            </a:r>
          </a:p>
          <a:p>
            <a:pPr marL="457200" indent="-4572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Case: In de nieuwe wijk </a:t>
            </a:r>
            <a:r>
              <a:rPr lang="nl-NL" sz="2400" err="1">
                <a:latin typeface="Century Gothic" panose="020B0502020202020204" pitchFamily="34" charset="0"/>
                <a:cs typeface="Calibri Light" panose="020F0302020204030204" pitchFamily="34" charset="0"/>
              </a:rPr>
              <a:t>Kalasatama</a:t>
            </a:r>
            <a:r>
              <a:rPr lang="nl-NL" sz="2400">
                <a:latin typeface="Century Gothic" panose="020B0502020202020204" pitchFamily="34" charset="0"/>
                <a:cs typeface="Calibri Light" panose="020F0302020204030204" pitchFamily="34" charset="0"/>
              </a:rPr>
              <a:t> in de Finse hoofdstad Helsinki kunnen bewoners hun energie- en waterverbruik in </a:t>
            </a:r>
            <a:r>
              <a:rPr lang="nl-NL" sz="2400" err="1">
                <a:latin typeface="Century Gothic" panose="020B0502020202020204" pitchFamily="34" charset="0"/>
                <a:cs typeface="Calibri Light" panose="020F0302020204030204" pitchFamily="34" charset="0"/>
              </a:rPr>
              <a:t>realtime</a:t>
            </a:r>
            <a:r>
              <a:rPr lang="nl-NL" sz="2400">
                <a:latin typeface="Century Gothic" panose="020B0502020202020204" pitchFamily="34" charset="0"/>
                <a:cs typeface="Calibri Light" panose="020F0302020204030204" pitchFamily="34" charset="0"/>
              </a:rPr>
              <a:t> monitoren en aanpassen dankzij slimme gebouwbeheersystemen.</a:t>
            </a:r>
          </a:p>
          <a:p>
            <a:pPr marL="457200" indent="-4572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2.000 inwoners besparen 15% op water en elektriciteit.</a:t>
            </a:r>
          </a:p>
          <a:p>
            <a:pPr marL="457200" indent="-4572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Slimme automatisering zorgt ervoor dat vraag en aanbod perfect op elkaar aansluiten. </a:t>
            </a:r>
          </a:p>
          <a:p>
            <a:pPr marL="457200" indent="-4572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Wasmachines passen bijvoorbeeld automatisch hun verbruik aan de staat van het elektriciteitsnet aan.</a:t>
            </a:r>
          </a:p>
        </p:txBody>
      </p:sp>
      <p:pic>
        <p:nvPicPr>
          <p:cNvPr id="8" name="Picture 1">
            <a:extLst>
              <a:ext uri="{FF2B5EF4-FFF2-40B4-BE49-F238E27FC236}">
                <a16:creationId xmlns:a16="http://schemas.microsoft.com/office/drawing/2014/main" id="{8B9E3196-FFCD-2FC7-8824-B2F08544D476}"/>
              </a:ext>
            </a:extLst>
          </p:cNvPr>
          <p:cNvPicPr>
            <a:picLocks noChangeAspect="1"/>
          </p:cNvPicPr>
          <p:nvPr/>
        </p:nvPicPr>
        <p:blipFill>
          <a:blip r:embed="rId2"/>
          <a:stretch>
            <a:fillRect/>
          </a:stretch>
        </p:blipFill>
        <p:spPr>
          <a:xfrm>
            <a:off x="15110288" y="292231"/>
            <a:ext cx="2968493" cy="224908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9" name="Picture 7">
            <a:extLst>
              <a:ext uri="{FF2B5EF4-FFF2-40B4-BE49-F238E27FC236}">
                <a16:creationId xmlns:a16="http://schemas.microsoft.com/office/drawing/2014/main" id="{195DC6B2-1093-9327-CE4D-4B834B27C8A4}"/>
              </a:ext>
            </a:extLst>
          </p:cNvPr>
          <p:cNvPicPr>
            <a:picLocks noChangeAspect="1"/>
          </p:cNvPicPr>
          <p:nvPr/>
        </p:nvPicPr>
        <p:blipFill rotWithShape="1">
          <a:blip r:embed="rId3"/>
          <a:srcRect t="9022"/>
          <a:stretch/>
        </p:blipFill>
        <p:spPr>
          <a:xfrm>
            <a:off x="1246030" y="6022340"/>
            <a:ext cx="6358136" cy="3144183"/>
          </a:xfrm>
          <a:prstGeom prst="rect">
            <a:avLst/>
          </a:prstGeom>
        </p:spPr>
      </p:pic>
      <p:sp>
        <p:nvSpPr>
          <p:cNvPr id="10" name="TextBox 8">
            <a:extLst>
              <a:ext uri="{FF2B5EF4-FFF2-40B4-BE49-F238E27FC236}">
                <a16:creationId xmlns:a16="http://schemas.microsoft.com/office/drawing/2014/main" id="{06E7C670-48E8-25BB-5AC5-35EF5467572D}"/>
              </a:ext>
            </a:extLst>
          </p:cNvPr>
          <p:cNvSpPr txBox="1"/>
          <p:nvPr/>
        </p:nvSpPr>
        <p:spPr>
          <a:xfrm>
            <a:off x="2268187" y="5622230"/>
            <a:ext cx="4647210" cy="400110"/>
          </a:xfrm>
          <a:prstGeom prst="rect">
            <a:avLst/>
          </a:prstGeom>
          <a:noFill/>
        </p:spPr>
        <p:txBody>
          <a:bodyPr wrap="square" rtlCol="0">
            <a:spAutoFit/>
          </a:bodyPr>
          <a:lstStyle/>
          <a:p>
            <a:r>
              <a:rPr lang="nl-BE" sz="2000" b="1">
                <a:latin typeface="Century Gothic" panose="020B0502020202020204" pitchFamily="34" charset="0"/>
              </a:rPr>
              <a:t>Cyclus – Wasmachine</a:t>
            </a:r>
          </a:p>
        </p:txBody>
      </p:sp>
      <p:pic>
        <p:nvPicPr>
          <p:cNvPr id="11" name="Picture 9">
            <a:extLst>
              <a:ext uri="{FF2B5EF4-FFF2-40B4-BE49-F238E27FC236}">
                <a16:creationId xmlns:a16="http://schemas.microsoft.com/office/drawing/2014/main" id="{522E39B0-F1A8-8081-414C-C017204DCBBB}"/>
              </a:ext>
            </a:extLst>
          </p:cNvPr>
          <p:cNvPicPr>
            <a:picLocks noChangeAspect="1"/>
          </p:cNvPicPr>
          <p:nvPr/>
        </p:nvPicPr>
        <p:blipFill>
          <a:blip r:embed="rId4"/>
          <a:stretch>
            <a:fillRect/>
          </a:stretch>
        </p:blipFill>
        <p:spPr>
          <a:xfrm>
            <a:off x="9144000" y="6196349"/>
            <a:ext cx="7242323" cy="3048375"/>
          </a:xfrm>
          <a:prstGeom prst="rect">
            <a:avLst/>
          </a:prstGeom>
        </p:spPr>
      </p:pic>
      <p:sp>
        <p:nvSpPr>
          <p:cNvPr id="12" name="TextBox 12">
            <a:extLst>
              <a:ext uri="{FF2B5EF4-FFF2-40B4-BE49-F238E27FC236}">
                <a16:creationId xmlns:a16="http://schemas.microsoft.com/office/drawing/2014/main" id="{237E5F51-40EF-DC6F-64A5-92BC37B637BD}"/>
              </a:ext>
            </a:extLst>
          </p:cNvPr>
          <p:cNvSpPr txBox="1"/>
          <p:nvPr/>
        </p:nvSpPr>
        <p:spPr>
          <a:xfrm>
            <a:off x="9606321" y="5623179"/>
            <a:ext cx="6358136" cy="400110"/>
          </a:xfrm>
          <a:prstGeom prst="rect">
            <a:avLst/>
          </a:prstGeom>
          <a:noFill/>
        </p:spPr>
        <p:txBody>
          <a:bodyPr wrap="square" rtlCol="0">
            <a:spAutoFit/>
          </a:bodyPr>
          <a:lstStyle/>
          <a:p>
            <a:r>
              <a:rPr lang="nl-BE" sz="2000" b="1">
                <a:latin typeface="Century Gothic" panose="020B0502020202020204" pitchFamily="34" charset="0"/>
              </a:rPr>
              <a:t>Gecombineerd wasmachines &amp; zonne-installatie</a:t>
            </a:r>
          </a:p>
        </p:txBody>
      </p:sp>
    </p:spTree>
    <p:extLst>
      <p:ext uri="{BB962C8B-B14F-4D97-AF65-F5344CB8AC3E}">
        <p14:creationId xmlns:p14="http://schemas.microsoft.com/office/powerpoint/2010/main" val="242264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Inleiding - discussie</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15</a:t>
            </a:fld>
            <a:endParaRPr lang="nl-BE"/>
          </a:p>
        </p:txBody>
      </p:sp>
      <p:sp>
        <p:nvSpPr>
          <p:cNvPr id="14" name="Text Placeholder 1">
            <a:extLst>
              <a:ext uri="{FF2B5EF4-FFF2-40B4-BE49-F238E27FC236}">
                <a16:creationId xmlns:a16="http://schemas.microsoft.com/office/drawing/2014/main" id="{C1C88AE3-EBBB-79B1-FC0E-46FCB6F28DA5}"/>
              </a:ext>
            </a:extLst>
          </p:cNvPr>
          <p:cNvSpPr>
            <a:spLocks noGrp="1"/>
          </p:cNvSpPr>
          <p:nvPr>
            <p:ph type="body" sz="quarter" idx="17"/>
          </p:nvPr>
        </p:nvSpPr>
        <p:spPr>
          <a:xfrm>
            <a:off x="4816444" y="3062586"/>
            <a:ext cx="3739647" cy="523894"/>
          </a:xfrm>
        </p:spPr>
        <p:txBody>
          <a:bodyPr vert="horz" lIns="91440" tIns="45720" rIns="91440" bIns="45720" rtlCol="0" anchor="t">
            <a:noAutofit/>
          </a:bodyPr>
          <a:lstStyle/>
          <a:p>
            <a:endParaRPr lang="nl-BE" sz="1800">
              <a:cs typeface="Calibri"/>
            </a:endParaRPr>
          </a:p>
          <a:p>
            <a:endParaRPr lang="nl-BE"/>
          </a:p>
          <a:p>
            <a:endParaRPr lang="nl-BE"/>
          </a:p>
        </p:txBody>
      </p:sp>
      <p:sp>
        <p:nvSpPr>
          <p:cNvPr id="7" name="Text Placeholder 1">
            <a:extLst>
              <a:ext uri="{FF2B5EF4-FFF2-40B4-BE49-F238E27FC236}">
                <a16:creationId xmlns:a16="http://schemas.microsoft.com/office/drawing/2014/main" id="{ECA0A679-9CDA-94FF-05C9-0F86B4B21CE4}"/>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800">
                <a:latin typeface="Century Gothic" panose="020B0502020202020204" pitchFamily="34" charset="0"/>
                <a:cs typeface="Calibri Light" panose="020F0302020204030204" pitchFamily="34" charset="0"/>
              </a:rPr>
              <a:t>Slimme meters</a:t>
            </a:r>
          </a:p>
          <a:p>
            <a:pPr marL="457200" indent="-4572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Lidstaten zijn verplicht om de implementatie van slimme meters te garanderen </a:t>
            </a:r>
            <a:br>
              <a:rPr lang="nl-NL" sz="2400">
                <a:latin typeface="Century Gothic" panose="020B0502020202020204" pitchFamily="34" charset="0"/>
                <a:cs typeface="Calibri Light" panose="020F0302020204030204" pitchFamily="34" charset="0"/>
              </a:rPr>
            </a:br>
            <a:r>
              <a:rPr lang="nl-NL" sz="2400">
                <a:latin typeface="Century Gothic" panose="020B0502020202020204" pitchFamily="34" charset="0"/>
                <a:cs typeface="Calibri Light" panose="020F0302020204030204" pitchFamily="34" charset="0"/>
              </a:rPr>
              <a:t>(3e energiepakket)</a:t>
            </a:r>
          </a:p>
          <a:p>
            <a:pPr marL="1143000" lvl="1" indent="-457200">
              <a:buFont typeface="Arial" panose="020B0604020202020204" pitchFamily="34" charset="0"/>
              <a:buChar char="•"/>
            </a:pPr>
            <a:r>
              <a:rPr lang="nl-NL" sz="2000">
                <a:latin typeface="Century Gothic" panose="020B0502020202020204" pitchFamily="34" charset="0"/>
                <a:cs typeface="Calibri Light" panose="020F0302020204030204" pitchFamily="34" charset="0"/>
              </a:rPr>
              <a:t>De implementatie kan onderworpen zijn aan een </a:t>
            </a:r>
            <a:r>
              <a:rPr lang="nl-NL" sz="2000" err="1">
                <a:latin typeface="Century Gothic" panose="020B0502020202020204" pitchFamily="34" charset="0"/>
                <a:cs typeface="Calibri Light" panose="020F0302020204030204" pitchFamily="34" charset="0"/>
              </a:rPr>
              <a:t>langetermijn</a:t>
            </a:r>
            <a:r>
              <a:rPr lang="nl-NL" sz="2000">
                <a:latin typeface="Century Gothic" panose="020B0502020202020204" pitchFamily="34" charset="0"/>
                <a:cs typeface="Calibri Light" panose="020F0302020204030204" pitchFamily="34" charset="0"/>
              </a:rPr>
              <a:t>-kosten-batenanalyse (KBA).</a:t>
            </a:r>
          </a:p>
          <a:p>
            <a:pPr marL="1143000" lvl="1" indent="-457200">
              <a:buFont typeface="Arial" panose="020B0604020202020204" pitchFamily="34" charset="0"/>
              <a:buChar char="•"/>
            </a:pPr>
            <a:r>
              <a:rPr lang="nl-NL" sz="2000">
                <a:latin typeface="Century Gothic" panose="020B0502020202020204" pitchFamily="34" charset="0"/>
                <a:cs typeface="Calibri Light" panose="020F0302020204030204" pitchFamily="34" charset="0"/>
              </a:rPr>
              <a:t>Als de KBA positief is, is er een uitroldoelstelling van 80% op de markt gebrachte penetratie voor elektriciteit</a:t>
            </a:r>
          </a:p>
          <a:p>
            <a:pPr marL="457200" indent="-4572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De lidstaten hebben zich ertoe verbonden om tegen 2020 bijna 200 miljoen slimme </a:t>
            </a:r>
            <a:br>
              <a:rPr lang="nl-NL" sz="2400">
                <a:latin typeface="Century Gothic" panose="020B0502020202020204" pitchFamily="34" charset="0"/>
                <a:cs typeface="Calibri Light" panose="020F0302020204030204" pitchFamily="34" charset="0"/>
              </a:rPr>
            </a:br>
            <a:r>
              <a:rPr lang="nl-NL" sz="2400">
                <a:latin typeface="Century Gothic" panose="020B0502020202020204" pitchFamily="34" charset="0"/>
                <a:cs typeface="Calibri Light" panose="020F0302020204030204" pitchFamily="34" charset="0"/>
              </a:rPr>
              <a:t>meters voor elektriciteit en 45 miljoen voor gas uit te rollen. Verwacht wordt dat 72% van de Europese consumenten slimme meters voor elektriciteit zal hebben en 40% voor gas.</a:t>
            </a:r>
          </a:p>
          <a:p>
            <a:pPr marL="1143000" lvl="1" indent="-457200">
              <a:buFont typeface="Arial" panose="020B0604020202020204" pitchFamily="34" charset="0"/>
              <a:buChar char="•"/>
            </a:pPr>
            <a:r>
              <a:rPr lang="nl-NL" sz="2000">
                <a:latin typeface="Century Gothic" panose="020B0502020202020204" pitchFamily="34" charset="0"/>
                <a:cs typeface="Calibri Light" panose="020F0302020204030204" pitchFamily="34" charset="0"/>
              </a:rPr>
              <a:t>Kosten variëren van 200 tot 250 euro per klant</a:t>
            </a:r>
          </a:p>
          <a:p>
            <a:pPr marL="1143000" lvl="1" indent="-457200">
              <a:buFont typeface="Arial" panose="020B0604020202020204" pitchFamily="34" charset="0"/>
              <a:buChar char="•"/>
            </a:pPr>
            <a:r>
              <a:rPr lang="nl-NL" sz="2000">
                <a:latin typeface="Century Gothic" panose="020B0502020202020204" pitchFamily="34" charset="0"/>
                <a:cs typeface="Calibri Light" panose="020F0302020204030204" pitchFamily="34" charset="0"/>
              </a:rPr>
              <a:t>Voordelen: 160 euro voor gas, 309 euro voor elektriciteit en 3% energiebesparing</a:t>
            </a:r>
            <a:endParaRPr lang="nl-BE" sz="2000">
              <a:latin typeface="Century Gothic" panose="020B0502020202020204" pitchFamily="34" charset="0"/>
              <a:cs typeface="Calibri Light" panose="020F0302020204030204" pitchFamily="34" charset="0"/>
            </a:endParaRPr>
          </a:p>
        </p:txBody>
      </p:sp>
      <p:pic>
        <p:nvPicPr>
          <p:cNvPr id="2" name="Picture 2" descr="Solar Magazine - Fluvius: 982 Vlamingen weigerden plaatsing ...">
            <a:extLst>
              <a:ext uri="{FF2B5EF4-FFF2-40B4-BE49-F238E27FC236}">
                <a16:creationId xmlns:a16="http://schemas.microsoft.com/office/drawing/2014/main" id="{6F58DE74-87DF-D5FB-DA96-DED839980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3019" y="6668276"/>
            <a:ext cx="4737911" cy="2252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a:extLst>
              <a:ext uri="{FF2B5EF4-FFF2-40B4-BE49-F238E27FC236}">
                <a16:creationId xmlns:a16="http://schemas.microsoft.com/office/drawing/2014/main" id="{E8A0D925-2B2A-2DE0-317B-D3DE199EA75B}"/>
              </a:ext>
            </a:extLst>
          </p:cNvPr>
          <p:cNvSpPr txBox="1"/>
          <p:nvPr/>
        </p:nvSpPr>
        <p:spPr>
          <a:xfrm>
            <a:off x="5549451" y="7042806"/>
            <a:ext cx="7598354" cy="954107"/>
          </a:xfrm>
          <a:prstGeom prst="rect">
            <a:avLst/>
          </a:prstGeom>
          <a:noFill/>
        </p:spPr>
        <p:txBody>
          <a:bodyPr wrap="square" rtlCol="0">
            <a:spAutoFit/>
          </a:bodyPr>
          <a:lstStyle/>
          <a:p>
            <a:pPr algn="ctr"/>
            <a:r>
              <a:rPr lang="nl-BE" sz="2800">
                <a:solidFill>
                  <a:srgbClr val="FF0000"/>
                </a:solidFill>
                <a:latin typeface="Century Gothic" panose="020B0502020202020204" pitchFamily="34" charset="0"/>
              </a:rPr>
              <a:t>Hoe kunnen we geld besparen met een digitale meter?</a:t>
            </a:r>
          </a:p>
        </p:txBody>
      </p:sp>
      <p:pic>
        <p:nvPicPr>
          <p:cNvPr id="9" name="Afbeelding 8">
            <a:extLst>
              <a:ext uri="{FF2B5EF4-FFF2-40B4-BE49-F238E27FC236}">
                <a16:creationId xmlns:a16="http://schemas.microsoft.com/office/drawing/2014/main" id="{016E4120-7B37-5F47-DC88-335187488F42}"/>
              </a:ext>
            </a:extLst>
          </p:cNvPr>
          <p:cNvPicPr>
            <a:picLocks noChangeAspect="1"/>
          </p:cNvPicPr>
          <p:nvPr/>
        </p:nvPicPr>
        <p:blipFill>
          <a:blip r:embed="rId3"/>
          <a:stretch>
            <a:fillRect/>
          </a:stretch>
        </p:blipFill>
        <p:spPr>
          <a:xfrm>
            <a:off x="14090619" y="300473"/>
            <a:ext cx="3770311" cy="4274495"/>
          </a:xfrm>
          <a:prstGeom prst="rect">
            <a:avLst/>
          </a:prstGeom>
        </p:spPr>
      </p:pic>
      <p:pic>
        <p:nvPicPr>
          <p:cNvPr id="11" name="Afbeelding 10">
            <a:extLst>
              <a:ext uri="{FF2B5EF4-FFF2-40B4-BE49-F238E27FC236}">
                <a16:creationId xmlns:a16="http://schemas.microsoft.com/office/drawing/2014/main" id="{B7763FFD-DCFF-68F3-8A3A-B460C10C95F8}"/>
              </a:ext>
            </a:extLst>
          </p:cNvPr>
          <p:cNvPicPr>
            <a:picLocks noChangeAspect="1"/>
          </p:cNvPicPr>
          <p:nvPr/>
        </p:nvPicPr>
        <p:blipFill>
          <a:blip r:embed="rId4"/>
          <a:stretch>
            <a:fillRect/>
          </a:stretch>
        </p:blipFill>
        <p:spPr>
          <a:xfrm>
            <a:off x="131912" y="6660808"/>
            <a:ext cx="5321862" cy="3522304"/>
          </a:xfrm>
          <a:prstGeom prst="rect">
            <a:avLst/>
          </a:prstGeom>
        </p:spPr>
      </p:pic>
    </p:spTree>
    <p:extLst>
      <p:ext uri="{BB962C8B-B14F-4D97-AF65-F5344CB8AC3E}">
        <p14:creationId xmlns:p14="http://schemas.microsoft.com/office/powerpoint/2010/main" val="2857946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Campus Technology Tour</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16</a:t>
            </a:fld>
            <a:endParaRPr lang="nl-BE"/>
          </a:p>
        </p:txBody>
      </p:sp>
      <p:sp>
        <p:nvSpPr>
          <p:cNvPr id="2" name="Slide Number Placeholder 4">
            <a:extLst>
              <a:ext uri="{FF2B5EF4-FFF2-40B4-BE49-F238E27FC236}">
                <a16:creationId xmlns:a16="http://schemas.microsoft.com/office/drawing/2014/main" id="{CE03E420-9A6C-85CE-F8BB-340A8382AB03}"/>
              </a:ext>
            </a:extLst>
          </p:cNvPr>
          <p:cNvSpPr txBox="1">
            <a:spLocks/>
          </p:cNvSpPr>
          <p:nvPr/>
        </p:nvSpPr>
        <p:spPr>
          <a:xfrm>
            <a:off x="11901489" y="9306717"/>
            <a:ext cx="3770311"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16</a:t>
            </a:fld>
            <a:endParaRPr lang="nl-BE"/>
          </a:p>
        </p:txBody>
      </p:sp>
      <p:pic>
        <p:nvPicPr>
          <p:cNvPr id="12" name="Afbeelding 11" descr="Afbeelding met Luchtfotografie, lucht, buitenshuis, Vogelperspectief&#10;&#10;Automatisch gegenereerde beschrijving">
            <a:extLst>
              <a:ext uri="{FF2B5EF4-FFF2-40B4-BE49-F238E27FC236}">
                <a16:creationId xmlns:a16="http://schemas.microsoft.com/office/drawing/2014/main" id="{448DAA0D-17C5-884A-BF05-13DE15708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75" y="2047919"/>
            <a:ext cx="11964651" cy="6730116"/>
          </a:xfrm>
          <a:prstGeom prst="rect">
            <a:avLst/>
          </a:prstGeom>
        </p:spPr>
      </p:pic>
      <p:sp>
        <p:nvSpPr>
          <p:cNvPr id="13" name="Tekstvak 12">
            <a:extLst>
              <a:ext uri="{FF2B5EF4-FFF2-40B4-BE49-F238E27FC236}">
                <a16:creationId xmlns:a16="http://schemas.microsoft.com/office/drawing/2014/main" id="{11F0FD87-0B4E-FC48-C89F-38B0478B6C6C}"/>
              </a:ext>
            </a:extLst>
          </p:cNvPr>
          <p:cNvSpPr txBox="1"/>
          <p:nvPr/>
        </p:nvSpPr>
        <p:spPr>
          <a:xfrm>
            <a:off x="13252365" y="2047919"/>
            <a:ext cx="4838870" cy="6124754"/>
          </a:xfrm>
          <a:prstGeom prst="rect">
            <a:avLst/>
          </a:prstGeom>
          <a:noFill/>
        </p:spPr>
        <p:txBody>
          <a:bodyPr wrap="square" rtlCol="0">
            <a:spAutoFit/>
          </a:bodyPr>
          <a:lstStyle/>
          <a:p>
            <a:pPr algn="ctr"/>
            <a:r>
              <a:rPr lang="nl-NL" sz="2800" dirty="0">
                <a:latin typeface="Century Gothic" panose="020B0502020202020204" pitchFamily="34" charset="0"/>
              </a:rPr>
              <a:t>Kortrijk Weide op weg om </a:t>
            </a:r>
            <a:r>
              <a:rPr lang="nl-NL" sz="2800" dirty="0" err="1">
                <a:latin typeface="Century Gothic" panose="020B0502020202020204" pitchFamily="34" charset="0"/>
              </a:rPr>
              <a:t>gebouwoverkoepelend</a:t>
            </a:r>
            <a:r>
              <a:rPr lang="nl-NL" sz="2800" dirty="0">
                <a:latin typeface="Century Gothic" panose="020B0502020202020204" pitchFamily="34" charset="0"/>
              </a:rPr>
              <a:t> een slim geheel te vormen van gebouwen</a:t>
            </a:r>
          </a:p>
          <a:p>
            <a:pPr algn="ctr"/>
            <a:endParaRPr lang="nl-NL" sz="2800" dirty="0">
              <a:latin typeface="Century Gothic" panose="020B0502020202020204" pitchFamily="34" charset="0"/>
            </a:endParaRPr>
          </a:p>
          <a:p>
            <a:pPr algn="ctr"/>
            <a:endParaRPr lang="nl-NL" sz="2800" dirty="0">
              <a:latin typeface="Century Gothic" panose="020B0502020202020204" pitchFamily="34" charset="0"/>
            </a:endParaRPr>
          </a:p>
          <a:p>
            <a:pPr algn="ctr"/>
            <a:endParaRPr lang="nl-NL" sz="2800" dirty="0">
              <a:latin typeface="Century Gothic" panose="020B0502020202020204" pitchFamily="34" charset="0"/>
            </a:endParaRPr>
          </a:p>
          <a:p>
            <a:pPr algn="ctr"/>
            <a:endParaRPr lang="nl-NL" sz="2800" dirty="0">
              <a:latin typeface="Century Gothic" panose="020B0502020202020204" pitchFamily="34" charset="0"/>
            </a:endParaRPr>
          </a:p>
          <a:p>
            <a:pPr algn="ctr"/>
            <a:endParaRPr lang="nl-NL" sz="2800" dirty="0">
              <a:latin typeface="Century Gothic" panose="020B0502020202020204" pitchFamily="34" charset="0"/>
            </a:endParaRPr>
          </a:p>
          <a:p>
            <a:pPr algn="ctr"/>
            <a:r>
              <a:rPr lang="en-BE" sz="2800" dirty="0" err="1">
                <a:latin typeface="Century Gothic" panose="020B0502020202020204" pitchFamily="34" charset="0"/>
              </a:rPr>
              <a:t>Auquategmie</a:t>
            </a:r>
            <a:endParaRPr lang="en-BE" sz="2800" dirty="0">
              <a:latin typeface="Century Gothic" panose="020B0502020202020204" pitchFamily="34" charset="0"/>
            </a:endParaRPr>
          </a:p>
          <a:p>
            <a:pPr algn="ctr"/>
            <a:r>
              <a:rPr lang="en-BE" sz="2800" dirty="0" err="1">
                <a:latin typeface="Century Gothic" panose="020B0502020202020204" pitchFamily="34" charset="0"/>
              </a:rPr>
              <a:t>Geotegmie</a:t>
            </a:r>
            <a:endParaRPr lang="nl-NL" sz="2800" dirty="0">
              <a:latin typeface="Century Gothic" panose="020B0502020202020204" pitchFamily="34" charset="0"/>
            </a:endParaRPr>
          </a:p>
          <a:p>
            <a:pPr algn="ctr"/>
            <a:endParaRPr lang="nl-NL" sz="2800" dirty="0">
              <a:latin typeface="Century Gothic" panose="020B0502020202020204" pitchFamily="34" charset="0"/>
            </a:endParaRPr>
          </a:p>
          <a:p>
            <a:pPr algn="ctr"/>
            <a:endParaRPr lang="nl-NL" sz="2800" dirty="0">
              <a:latin typeface="Century Gothic" panose="020B0502020202020204" pitchFamily="34" charset="0"/>
            </a:endParaRPr>
          </a:p>
          <a:p>
            <a:pPr algn="ctr"/>
            <a:r>
              <a:rPr lang="nl-NL" sz="2800" dirty="0">
                <a:solidFill>
                  <a:srgbClr val="FF0000"/>
                </a:solidFill>
                <a:latin typeface="Century Gothic" panose="020B0502020202020204" pitchFamily="34" charset="0"/>
              </a:rPr>
              <a:t>Hoe zou jij dit doen?</a:t>
            </a:r>
          </a:p>
        </p:txBody>
      </p:sp>
    </p:spTree>
    <p:extLst>
      <p:ext uri="{BB962C8B-B14F-4D97-AF65-F5344CB8AC3E}">
        <p14:creationId xmlns:p14="http://schemas.microsoft.com/office/powerpoint/2010/main" val="1842167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Campus Technology Tour</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17</a:t>
            </a:fld>
            <a:endParaRPr lang="nl-BE"/>
          </a:p>
        </p:txBody>
      </p:sp>
      <p:sp>
        <p:nvSpPr>
          <p:cNvPr id="2" name="Slide Number Placeholder 4">
            <a:extLst>
              <a:ext uri="{FF2B5EF4-FFF2-40B4-BE49-F238E27FC236}">
                <a16:creationId xmlns:a16="http://schemas.microsoft.com/office/drawing/2014/main" id="{CE03E420-9A6C-85CE-F8BB-340A8382AB03}"/>
              </a:ext>
            </a:extLst>
          </p:cNvPr>
          <p:cNvSpPr txBox="1">
            <a:spLocks/>
          </p:cNvSpPr>
          <p:nvPr/>
        </p:nvSpPr>
        <p:spPr>
          <a:xfrm>
            <a:off x="11901489" y="9306717"/>
            <a:ext cx="3770311"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17</a:t>
            </a:fld>
            <a:endParaRPr lang="nl-BE"/>
          </a:p>
        </p:txBody>
      </p:sp>
      <p:pic>
        <p:nvPicPr>
          <p:cNvPr id="12" name="Afbeelding 11" descr="Afbeelding met Luchtfotografie, lucht, buitenshuis, Vogelperspectief&#10;&#10;Automatisch gegenereerde beschrijving">
            <a:extLst>
              <a:ext uri="{FF2B5EF4-FFF2-40B4-BE49-F238E27FC236}">
                <a16:creationId xmlns:a16="http://schemas.microsoft.com/office/drawing/2014/main" id="{448DAA0D-17C5-884A-BF05-13DE15708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962" y="211862"/>
            <a:ext cx="5712907" cy="3213510"/>
          </a:xfrm>
          <a:prstGeom prst="rect">
            <a:avLst/>
          </a:prstGeom>
        </p:spPr>
      </p:pic>
      <p:pic>
        <p:nvPicPr>
          <p:cNvPr id="6" name="Afbeelding 5">
            <a:extLst>
              <a:ext uri="{FF2B5EF4-FFF2-40B4-BE49-F238E27FC236}">
                <a16:creationId xmlns:a16="http://schemas.microsoft.com/office/drawing/2014/main" id="{B6094ED3-29A5-9A35-75E2-A08664C0725C}"/>
              </a:ext>
            </a:extLst>
          </p:cNvPr>
          <p:cNvPicPr>
            <a:picLocks noChangeAspect="1"/>
          </p:cNvPicPr>
          <p:nvPr/>
        </p:nvPicPr>
        <p:blipFill>
          <a:blip r:embed="rId3"/>
          <a:stretch>
            <a:fillRect/>
          </a:stretch>
        </p:blipFill>
        <p:spPr>
          <a:xfrm>
            <a:off x="6479434" y="1818617"/>
            <a:ext cx="5329132" cy="4095684"/>
          </a:xfrm>
          <a:prstGeom prst="rect">
            <a:avLst/>
          </a:prstGeom>
          <a:ln w="3175">
            <a:solidFill>
              <a:schemeClr val="tx1"/>
            </a:solidFill>
          </a:ln>
        </p:spPr>
      </p:pic>
      <p:grpSp>
        <p:nvGrpSpPr>
          <p:cNvPr id="8" name="Group 4">
            <a:extLst>
              <a:ext uri="{FF2B5EF4-FFF2-40B4-BE49-F238E27FC236}">
                <a16:creationId xmlns:a16="http://schemas.microsoft.com/office/drawing/2014/main" id="{D087C4C4-19DF-EDF6-527D-F40B247B1484}"/>
              </a:ext>
            </a:extLst>
          </p:cNvPr>
          <p:cNvGrpSpPr/>
          <p:nvPr/>
        </p:nvGrpSpPr>
        <p:grpSpPr>
          <a:xfrm>
            <a:off x="6188770" y="6110514"/>
            <a:ext cx="11385551" cy="3094603"/>
            <a:chOff x="742225" y="2975594"/>
            <a:chExt cx="10461311" cy="2528586"/>
          </a:xfrm>
        </p:grpSpPr>
        <p:sp>
          <p:nvSpPr>
            <p:cNvPr id="9" name="Rectangle: Rounded Corners 1">
              <a:extLst>
                <a:ext uri="{FF2B5EF4-FFF2-40B4-BE49-F238E27FC236}">
                  <a16:creationId xmlns:a16="http://schemas.microsoft.com/office/drawing/2014/main" id="{E4BE8F11-5812-5303-CC38-B48A2AE049AD}"/>
                </a:ext>
              </a:extLst>
            </p:cNvPr>
            <p:cNvSpPr/>
            <p:nvPr/>
          </p:nvSpPr>
          <p:spPr>
            <a:xfrm>
              <a:off x="8571432" y="2975594"/>
              <a:ext cx="2632104" cy="245953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8">
              <a:extLst>
                <a:ext uri="{FF2B5EF4-FFF2-40B4-BE49-F238E27FC236}">
                  <a16:creationId xmlns:a16="http://schemas.microsoft.com/office/drawing/2014/main" id="{F0960A15-D40D-9375-366C-BF10E03C3849}"/>
                </a:ext>
              </a:extLst>
            </p:cNvPr>
            <p:cNvPicPr>
              <a:picLocks noChangeAspect="1"/>
            </p:cNvPicPr>
            <p:nvPr/>
          </p:nvPicPr>
          <p:blipFill>
            <a:blip r:embed="rId4"/>
            <a:stretch>
              <a:fillRect/>
            </a:stretch>
          </p:blipFill>
          <p:spPr>
            <a:xfrm>
              <a:off x="742225" y="2975594"/>
              <a:ext cx="7737196" cy="2528586"/>
            </a:xfrm>
            <a:prstGeom prst="rect">
              <a:avLst/>
            </a:prstGeom>
          </p:spPr>
        </p:pic>
        <p:sp>
          <p:nvSpPr>
            <p:cNvPr id="11" name="TextBox 29">
              <a:extLst>
                <a:ext uri="{FF2B5EF4-FFF2-40B4-BE49-F238E27FC236}">
                  <a16:creationId xmlns:a16="http://schemas.microsoft.com/office/drawing/2014/main" id="{A6D1369D-CBB3-4722-BE69-0EE7868FBFA4}"/>
                </a:ext>
              </a:extLst>
            </p:cNvPr>
            <p:cNvSpPr txBox="1"/>
            <p:nvPr/>
          </p:nvSpPr>
          <p:spPr>
            <a:xfrm>
              <a:off x="8996612" y="3049201"/>
              <a:ext cx="1746974" cy="461665"/>
            </a:xfrm>
            <a:prstGeom prst="rect">
              <a:avLst/>
            </a:prstGeom>
            <a:noFill/>
          </p:spPr>
          <p:txBody>
            <a:bodyPr wrap="square" rtlCol="0">
              <a:spAutoFit/>
            </a:bodyPr>
            <a:lstStyle/>
            <a:p>
              <a:r>
                <a:rPr lang="nl-BE" sz="1200" b="1">
                  <a:solidFill>
                    <a:schemeClr val="bg1"/>
                  </a:solidFill>
                </a:rPr>
                <a:t>Toekomstige uitbreiding</a:t>
              </a:r>
            </a:p>
            <a:p>
              <a:r>
                <a:rPr lang="nl-BE" sz="1200" b="1">
                  <a:solidFill>
                    <a:schemeClr val="bg1"/>
                  </a:solidFill>
                </a:rPr>
                <a:t>energie gemeenschap</a:t>
              </a:r>
              <a:endParaRPr lang="nl-NL" sz="1200" b="1">
                <a:solidFill>
                  <a:schemeClr val="bg1"/>
                </a:solidFill>
              </a:endParaRPr>
            </a:p>
          </p:txBody>
        </p:sp>
        <p:sp>
          <p:nvSpPr>
            <p:cNvPr id="14" name="Cross 30">
              <a:extLst>
                <a:ext uri="{FF2B5EF4-FFF2-40B4-BE49-F238E27FC236}">
                  <a16:creationId xmlns:a16="http://schemas.microsoft.com/office/drawing/2014/main" id="{4E9F9319-894F-5378-B5CE-89FD1FB1FC55}"/>
                </a:ext>
              </a:extLst>
            </p:cNvPr>
            <p:cNvSpPr/>
            <p:nvPr/>
          </p:nvSpPr>
          <p:spPr>
            <a:xfrm>
              <a:off x="8668981" y="4087046"/>
              <a:ext cx="305681" cy="305681"/>
            </a:xfrm>
            <a:prstGeom prst="plus">
              <a:avLst>
                <a:gd name="adj" fmla="val 37656"/>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nl-NL" sz="1200"/>
            </a:p>
          </p:txBody>
        </p:sp>
        <p:pic>
          <p:nvPicPr>
            <p:cNvPr id="15" name="Picture 6" descr="Blue text on a white background&#10;&#10;Description automatically generated">
              <a:extLst>
                <a:ext uri="{FF2B5EF4-FFF2-40B4-BE49-F238E27FC236}">
                  <a16:creationId xmlns:a16="http://schemas.microsoft.com/office/drawing/2014/main" id="{238B68D4-316D-439F-0CAA-36D855A0C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2210" y="3584472"/>
              <a:ext cx="1933659" cy="796356"/>
            </a:xfrm>
            <a:prstGeom prst="rect">
              <a:avLst/>
            </a:prstGeom>
          </p:spPr>
        </p:pic>
        <p:pic>
          <p:nvPicPr>
            <p:cNvPr id="16" name="Picture 8" descr="A red circle with a arrow and an arrow in it&#10;&#10;Description automatically generated">
              <a:extLst>
                <a:ext uri="{FF2B5EF4-FFF2-40B4-BE49-F238E27FC236}">
                  <a16:creationId xmlns:a16="http://schemas.microsoft.com/office/drawing/2014/main" id="{3883F407-4980-4EF7-FBE5-949C1A099B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2210" y="4454434"/>
              <a:ext cx="642521" cy="796356"/>
            </a:xfrm>
            <a:prstGeom prst="rect">
              <a:avLst/>
            </a:prstGeom>
          </p:spPr>
        </p:pic>
      </p:grpSp>
      <p:sp>
        <p:nvSpPr>
          <p:cNvPr id="17" name="Text Placeholder 1">
            <a:extLst>
              <a:ext uri="{FF2B5EF4-FFF2-40B4-BE49-F238E27FC236}">
                <a16:creationId xmlns:a16="http://schemas.microsoft.com/office/drawing/2014/main" id="{74921771-F918-DD1D-778A-8460E02A66AA}"/>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400">
                <a:latin typeface="Century Gothic" panose="020B0502020202020204" pitchFamily="34" charset="0"/>
                <a:cs typeface="Calibri Light" panose="020F0302020204030204" pitchFamily="34" charset="0"/>
              </a:rPr>
              <a:t>Elektrisch:</a:t>
            </a:r>
          </a:p>
          <a:p>
            <a:pPr marL="342900" indent="-3429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Wat doen we op vandaag?</a:t>
            </a:r>
          </a:p>
          <a:p>
            <a:pPr marL="1028700" lvl="1" indent="-3429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Howest + PTI</a:t>
            </a:r>
          </a:p>
          <a:p>
            <a:pPr marL="1028700" lvl="1" indent="-3429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Contract: 50% spot – 50% fix</a:t>
            </a:r>
          </a:p>
          <a:p>
            <a:pPr marL="342900" indent="-342900">
              <a:buFont typeface="Arial" panose="020B0604020202020204" pitchFamily="34" charset="0"/>
              <a:buChar char="•"/>
            </a:pPr>
            <a:endParaRPr lang="nl-NL" sz="2400">
              <a:latin typeface="Century Gothic" panose="020B0502020202020204" pitchFamily="34" charset="0"/>
              <a:cs typeface="Calibri Light" panose="020F0302020204030204" pitchFamily="34" charset="0"/>
            </a:endParaRPr>
          </a:p>
          <a:p>
            <a:endParaRPr lang="nl-NL" sz="2400">
              <a:latin typeface="Century Gothic" panose="020B0502020202020204" pitchFamily="34" charset="0"/>
              <a:cs typeface="Calibri Light" panose="020F0302020204030204" pitchFamily="34" charset="0"/>
            </a:endParaRPr>
          </a:p>
        </p:txBody>
      </p:sp>
      <p:sp>
        <p:nvSpPr>
          <p:cNvPr id="18" name="Tekstvak 17">
            <a:extLst>
              <a:ext uri="{FF2B5EF4-FFF2-40B4-BE49-F238E27FC236}">
                <a16:creationId xmlns:a16="http://schemas.microsoft.com/office/drawing/2014/main" id="{6AFF9319-3173-3FF8-6F11-CC984E77FCB8}"/>
              </a:ext>
            </a:extLst>
          </p:cNvPr>
          <p:cNvSpPr txBox="1"/>
          <p:nvPr/>
        </p:nvSpPr>
        <p:spPr>
          <a:xfrm>
            <a:off x="12383557" y="3937434"/>
            <a:ext cx="5529943" cy="1477328"/>
          </a:xfrm>
          <a:prstGeom prst="rect">
            <a:avLst/>
          </a:prstGeom>
          <a:noFill/>
        </p:spPr>
        <p:txBody>
          <a:bodyPr wrap="square" rtlCol="0">
            <a:spAutoFit/>
          </a:bodyPr>
          <a:lstStyle/>
          <a:p>
            <a:r>
              <a:rPr lang="nl-NL" b="1">
                <a:latin typeface="Century Gothic" panose="020B0502020202020204" pitchFamily="34" charset="0"/>
              </a:rPr>
              <a:t>Recente investeringen:</a:t>
            </a:r>
          </a:p>
          <a:p>
            <a:pPr marL="285750" indent="-285750">
              <a:buFontTx/>
              <a:buChar char="-"/>
            </a:pPr>
            <a:r>
              <a:rPr lang="nl-NL">
                <a:latin typeface="Century Gothic" panose="020B0502020202020204" pitchFamily="34" charset="0"/>
              </a:rPr>
              <a:t>KWE.A : &gt; 300 </a:t>
            </a:r>
            <a:r>
              <a:rPr lang="nl-NL" err="1">
                <a:latin typeface="Century Gothic" panose="020B0502020202020204" pitchFamily="34" charset="0"/>
              </a:rPr>
              <a:t>kWp</a:t>
            </a:r>
            <a:r>
              <a:rPr lang="nl-NL">
                <a:latin typeface="Century Gothic" panose="020B0502020202020204" pitchFamily="34" charset="0"/>
              </a:rPr>
              <a:t> zon</a:t>
            </a:r>
          </a:p>
          <a:p>
            <a:pPr marL="285750" indent="-285750">
              <a:buFontTx/>
              <a:buChar char="-"/>
            </a:pPr>
            <a:r>
              <a:rPr lang="nl-NL">
                <a:latin typeface="Century Gothic" panose="020B0502020202020204" pitchFamily="34" charset="0"/>
              </a:rPr>
              <a:t>KWE.M: &gt;100 </a:t>
            </a:r>
            <a:r>
              <a:rPr lang="nl-NL" err="1">
                <a:latin typeface="Century Gothic" panose="020B0502020202020204" pitchFamily="34" charset="0"/>
              </a:rPr>
              <a:t>kWp</a:t>
            </a:r>
            <a:r>
              <a:rPr lang="nl-NL">
                <a:latin typeface="Century Gothic" panose="020B0502020202020204" pitchFamily="34" charset="0"/>
              </a:rPr>
              <a:t> zon</a:t>
            </a:r>
          </a:p>
          <a:p>
            <a:pPr marL="285750" indent="-285750">
              <a:buFontTx/>
              <a:buChar char="-"/>
            </a:pPr>
            <a:r>
              <a:rPr lang="nl-NL">
                <a:latin typeface="Century Gothic" panose="020B0502020202020204" pitchFamily="34" charset="0"/>
              </a:rPr>
              <a:t>10 laadpunten Kortrijk</a:t>
            </a:r>
          </a:p>
          <a:p>
            <a:pPr marL="285750" indent="-285750">
              <a:buFontTx/>
              <a:buChar char="-"/>
            </a:pPr>
            <a:endParaRPr lang="nl-NL">
              <a:latin typeface="Century Gothic" panose="020B0502020202020204" pitchFamily="34" charset="0"/>
            </a:endParaRPr>
          </a:p>
        </p:txBody>
      </p:sp>
    </p:spTree>
    <p:extLst>
      <p:ext uri="{BB962C8B-B14F-4D97-AF65-F5344CB8AC3E}">
        <p14:creationId xmlns:p14="http://schemas.microsoft.com/office/powerpoint/2010/main" val="169649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Campus Technology Tour</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18</a:t>
            </a:fld>
            <a:endParaRPr lang="nl-BE"/>
          </a:p>
        </p:txBody>
      </p:sp>
      <p:sp>
        <p:nvSpPr>
          <p:cNvPr id="2" name="Slide Number Placeholder 4">
            <a:extLst>
              <a:ext uri="{FF2B5EF4-FFF2-40B4-BE49-F238E27FC236}">
                <a16:creationId xmlns:a16="http://schemas.microsoft.com/office/drawing/2014/main" id="{CE03E420-9A6C-85CE-F8BB-340A8382AB03}"/>
              </a:ext>
            </a:extLst>
          </p:cNvPr>
          <p:cNvSpPr txBox="1">
            <a:spLocks/>
          </p:cNvSpPr>
          <p:nvPr/>
        </p:nvSpPr>
        <p:spPr>
          <a:xfrm>
            <a:off x="11901489" y="9306717"/>
            <a:ext cx="3770311"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18</a:t>
            </a:fld>
            <a:endParaRPr lang="nl-BE"/>
          </a:p>
        </p:txBody>
      </p:sp>
      <p:sp>
        <p:nvSpPr>
          <p:cNvPr id="17" name="Text Placeholder 1">
            <a:extLst>
              <a:ext uri="{FF2B5EF4-FFF2-40B4-BE49-F238E27FC236}">
                <a16:creationId xmlns:a16="http://schemas.microsoft.com/office/drawing/2014/main" id="{74921771-F918-DD1D-778A-8460E02A66AA}"/>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400">
                <a:latin typeface="Century Gothic" panose="020B0502020202020204" pitchFamily="34" charset="0"/>
                <a:cs typeface="Calibri Light" panose="020F0302020204030204" pitchFamily="34" charset="0"/>
              </a:rPr>
              <a:t>Elektrisch:</a:t>
            </a:r>
          </a:p>
          <a:p>
            <a:pPr marL="342900" indent="-3429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Waar willen we naartoe?</a:t>
            </a:r>
          </a:p>
          <a:p>
            <a:pPr marL="1028700" lvl="1" indent="-3429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Dynamisch contract</a:t>
            </a:r>
          </a:p>
          <a:p>
            <a:pPr marL="1028700" lvl="1" indent="-3429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Meerdere spelers:</a:t>
            </a:r>
          </a:p>
          <a:p>
            <a:pPr marL="1714500" lvl="2" indent="-342900">
              <a:buFont typeface="Arial" panose="020B0604020202020204" pitchFamily="34" charset="0"/>
              <a:buChar char="•"/>
            </a:pPr>
            <a:r>
              <a:rPr lang="nl-NL" sz="1800">
                <a:latin typeface="Century Gothic" panose="020B0502020202020204" pitchFamily="34" charset="0"/>
                <a:cs typeface="Calibri Light" panose="020F0302020204030204" pitchFamily="34" charset="0"/>
              </a:rPr>
              <a:t>Howest + PTI + UGent </a:t>
            </a:r>
            <a:br>
              <a:rPr lang="nl-NL" sz="1800">
                <a:latin typeface="Century Gothic" panose="020B0502020202020204" pitchFamily="34" charset="0"/>
                <a:cs typeface="Calibri Light" panose="020F0302020204030204" pitchFamily="34" charset="0"/>
              </a:rPr>
            </a:br>
            <a:r>
              <a:rPr lang="nl-NL" sz="1800">
                <a:latin typeface="Century Gothic" panose="020B0502020202020204" pitchFamily="34" charset="0"/>
                <a:cs typeface="Calibri Light" panose="020F0302020204030204" pitchFamily="34" charset="0"/>
              </a:rPr>
              <a:t>+ LAGO + Stadsgebouwen</a:t>
            </a:r>
          </a:p>
          <a:p>
            <a:pPr marL="1028700" lvl="1" indent="-3429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Slimmer sturen </a:t>
            </a:r>
            <a:r>
              <a:rPr lang="nl-NL" sz="2400" err="1">
                <a:latin typeface="Century Gothic" panose="020B0502020202020204" pitchFamily="34" charset="0"/>
                <a:cs typeface="Calibri Light" panose="020F0302020204030204" pitchFamily="34" charset="0"/>
              </a:rPr>
              <a:t>ifv</a:t>
            </a:r>
            <a:r>
              <a:rPr lang="nl-NL" sz="2400">
                <a:latin typeface="Century Gothic" panose="020B0502020202020204" pitchFamily="34" charset="0"/>
                <a:cs typeface="Calibri Light" panose="020F0302020204030204" pitchFamily="34" charset="0"/>
              </a:rPr>
              <a:t> prijs:</a:t>
            </a:r>
          </a:p>
          <a:p>
            <a:pPr marL="1714500" lvl="2" indent="-342900">
              <a:buFont typeface="Arial" panose="020B0604020202020204" pitchFamily="34" charset="0"/>
              <a:buChar char="•"/>
            </a:pPr>
            <a:r>
              <a:rPr lang="nl-NL" sz="1800">
                <a:latin typeface="Century Gothic" panose="020B0502020202020204" pitchFamily="34" charset="0"/>
                <a:cs typeface="Calibri Light" panose="020F0302020204030204" pitchFamily="34" charset="0"/>
              </a:rPr>
              <a:t>Vb. </a:t>
            </a:r>
            <a:r>
              <a:rPr lang="nl-NL" sz="1800" err="1">
                <a:latin typeface="Century Gothic" panose="020B0502020202020204" pitchFamily="34" charset="0"/>
                <a:cs typeface="Calibri Light" panose="020F0302020204030204" pitchFamily="34" charset="0"/>
              </a:rPr>
              <a:t>curtailment</a:t>
            </a:r>
            <a:r>
              <a:rPr lang="nl-NL" sz="1800">
                <a:latin typeface="Century Gothic" panose="020B0502020202020204" pitchFamily="34" charset="0"/>
                <a:cs typeface="Calibri Light" panose="020F0302020204030204" pitchFamily="34" charset="0"/>
              </a:rPr>
              <a:t> met zon</a:t>
            </a:r>
          </a:p>
          <a:p>
            <a:pPr marL="1714500" lvl="2" indent="-342900">
              <a:buFont typeface="Arial" panose="020B0604020202020204" pitchFamily="34" charset="0"/>
              <a:buChar char="•"/>
            </a:pPr>
            <a:r>
              <a:rPr lang="nl-NL" sz="1800">
                <a:latin typeface="Century Gothic" panose="020B0502020202020204" pitchFamily="34" charset="0"/>
                <a:cs typeface="Calibri Light" panose="020F0302020204030204" pitchFamily="34" charset="0"/>
              </a:rPr>
              <a:t>Vb. Slim laden EV</a:t>
            </a:r>
          </a:p>
          <a:p>
            <a:pPr marL="1028700" lvl="1" indent="-3429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Energieopslag toevoegen</a:t>
            </a:r>
          </a:p>
          <a:p>
            <a:pPr marL="1714500" lvl="2" indent="-342900">
              <a:buFont typeface="Arial" panose="020B0604020202020204" pitchFamily="34" charset="0"/>
              <a:buChar char="•"/>
            </a:pPr>
            <a:r>
              <a:rPr lang="nl-NL" sz="1800">
                <a:latin typeface="Century Gothic" panose="020B0502020202020204" pitchFamily="34" charset="0"/>
                <a:cs typeface="Calibri Light" panose="020F0302020204030204" pitchFamily="34" charset="0"/>
              </a:rPr>
              <a:t>Optimalisatieparameter </a:t>
            </a:r>
          </a:p>
          <a:p>
            <a:pPr marL="342900" indent="-342900">
              <a:buFont typeface="Arial" panose="020B0604020202020204" pitchFamily="34" charset="0"/>
              <a:buChar char="•"/>
            </a:pPr>
            <a:endParaRPr lang="nl-NL" sz="2400">
              <a:latin typeface="Century Gothic" panose="020B0502020202020204" pitchFamily="34" charset="0"/>
              <a:cs typeface="Calibri Light" panose="020F0302020204030204" pitchFamily="34" charset="0"/>
            </a:endParaRPr>
          </a:p>
          <a:p>
            <a:endParaRPr lang="nl-NL" sz="2400">
              <a:latin typeface="Century Gothic" panose="020B0502020202020204" pitchFamily="34" charset="0"/>
              <a:cs typeface="Calibri Light" panose="020F0302020204030204" pitchFamily="34" charset="0"/>
            </a:endParaRPr>
          </a:p>
        </p:txBody>
      </p:sp>
      <p:pic>
        <p:nvPicPr>
          <p:cNvPr id="7" name="Picture 2" descr="A screenshot of a computer screen&#10;&#10;Description automatically generated">
            <a:extLst>
              <a:ext uri="{FF2B5EF4-FFF2-40B4-BE49-F238E27FC236}">
                <a16:creationId xmlns:a16="http://schemas.microsoft.com/office/drawing/2014/main" id="{81962D5F-0FC5-00EF-ADE5-49C6A547E20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4148" y="1887446"/>
            <a:ext cx="9250902" cy="7263481"/>
          </a:xfrm>
          <a:prstGeom prst="rect">
            <a:avLst/>
          </a:prstGeom>
        </p:spPr>
      </p:pic>
    </p:spTree>
    <p:extLst>
      <p:ext uri="{BB962C8B-B14F-4D97-AF65-F5344CB8AC3E}">
        <p14:creationId xmlns:p14="http://schemas.microsoft.com/office/powerpoint/2010/main" val="3222122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Campus Technology Tour</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19</a:t>
            </a:fld>
            <a:endParaRPr lang="nl-BE"/>
          </a:p>
        </p:txBody>
      </p:sp>
      <p:sp>
        <p:nvSpPr>
          <p:cNvPr id="2" name="Slide Number Placeholder 4">
            <a:extLst>
              <a:ext uri="{FF2B5EF4-FFF2-40B4-BE49-F238E27FC236}">
                <a16:creationId xmlns:a16="http://schemas.microsoft.com/office/drawing/2014/main" id="{CE03E420-9A6C-85CE-F8BB-340A8382AB03}"/>
              </a:ext>
            </a:extLst>
          </p:cNvPr>
          <p:cNvSpPr txBox="1">
            <a:spLocks/>
          </p:cNvSpPr>
          <p:nvPr/>
        </p:nvSpPr>
        <p:spPr>
          <a:xfrm>
            <a:off x="11901489" y="9306717"/>
            <a:ext cx="3770311"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19</a:t>
            </a:fld>
            <a:endParaRPr lang="nl-BE"/>
          </a:p>
        </p:txBody>
      </p:sp>
      <p:sp>
        <p:nvSpPr>
          <p:cNvPr id="6" name="Text Placeholder 1">
            <a:extLst>
              <a:ext uri="{FF2B5EF4-FFF2-40B4-BE49-F238E27FC236}">
                <a16:creationId xmlns:a16="http://schemas.microsoft.com/office/drawing/2014/main" id="{1BD012B7-0DE8-795C-087D-BEEF6AB0E7F7}"/>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400">
                <a:latin typeface="Century Gothic" panose="020B0502020202020204" pitchFamily="34" charset="0"/>
                <a:cs typeface="Calibri Light" panose="020F0302020204030204" pitchFamily="34" charset="0"/>
              </a:rPr>
              <a:t>Gebouwbeheersysteem:</a:t>
            </a:r>
          </a:p>
          <a:p>
            <a:endParaRPr lang="nl-NL" sz="2400">
              <a:latin typeface="Century Gothic" panose="020B0502020202020204" pitchFamily="34" charset="0"/>
              <a:cs typeface="Calibri Light" panose="020F0302020204030204" pitchFamily="34" charset="0"/>
            </a:endParaRPr>
          </a:p>
        </p:txBody>
      </p:sp>
      <p:pic>
        <p:nvPicPr>
          <p:cNvPr id="9" name="Afbeelding 8">
            <a:extLst>
              <a:ext uri="{FF2B5EF4-FFF2-40B4-BE49-F238E27FC236}">
                <a16:creationId xmlns:a16="http://schemas.microsoft.com/office/drawing/2014/main" id="{9DA68649-F8EC-4A9C-7A78-28EE1C02413A}"/>
              </a:ext>
            </a:extLst>
          </p:cNvPr>
          <p:cNvPicPr>
            <a:picLocks noChangeAspect="1"/>
          </p:cNvPicPr>
          <p:nvPr/>
        </p:nvPicPr>
        <p:blipFill rotWithShape="1">
          <a:blip r:embed="rId2"/>
          <a:srcRect l="44298"/>
          <a:stretch/>
        </p:blipFill>
        <p:spPr>
          <a:xfrm>
            <a:off x="11960370" y="2210451"/>
            <a:ext cx="5665643" cy="5976868"/>
          </a:xfrm>
          <a:prstGeom prst="rect">
            <a:avLst/>
          </a:prstGeom>
        </p:spPr>
      </p:pic>
      <p:pic>
        <p:nvPicPr>
          <p:cNvPr id="10" name="Picture 26" descr="Smart Technology for good. | VMA">
            <a:extLst>
              <a:ext uri="{FF2B5EF4-FFF2-40B4-BE49-F238E27FC236}">
                <a16:creationId xmlns:a16="http://schemas.microsoft.com/office/drawing/2014/main" id="{06E3B278-8504-9CE6-B2FA-FA34C2952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7600" y="334968"/>
            <a:ext cx="2283402" cy="826432"/>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a:extLst>
              <a:ext uri="{FF2B5EF4-FFF2-40B4-BE49-F238E27FC236}">
                <a16:creationId xmlns:a16="http://schemas.microsoft.com/office/drawing/2014/main" id="{4EEEECA2-4E64-9AF7-0F8D-D6C3A4744CF6}"/>
              </a:ext>
            </a:extLst>
          </p:cNvPr>
          <p:cNvPicPr>
            <a:picLocks noChangeAspect="1"/>
          </p:cNvPicPr>
          <p:nvPr/>
        </p:nvPicPr>
        <p:blipFill>
          <a:blip r:embed="rId4"/>
          <a:stretch>
            <a:fillRect/>
          </a:stretch>
        </p:blipFill>
        <p:spPr>
          <a:xfrm>
            <a:off x="2750128" y="3153370"/>
            <a:ext cx="8432633" cy="4460482"/>
          </a:xfrm>
          <a:prstGeom prst="rect">
            <a:avLst/>
          </a:prstGeom>
        </p:spPr>
      </p:pic>
    </p:spTree>
    <p:extLst>
      <p:ext uri="{BB962C8B-B14F-4D97-AF65-F5344CB8AC3E}">
        <p14:creationId xmlns:p14="http://schemas.microsoft.com/office/powerpoint/2010/main" val="481281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Inhoudsopgave</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latin typeface="Century Gothic" panose="020B0502020202020204" pitchFamily="34" charset="0"/>
              </a:rPr>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2</a:t>
            </a:fld>
            <a:endParaRPr lang="nl-BE"/>
          </a:p>
        </p:txBody>
      </p:sp>
      <p:sp>
        <p:nvSpPr>
          <p:cNvPr id="6" name="Text Placeholder 1">
            <a:extLst>
              <a:ext uri="{FF2B5EF4-FFF2-40B4-BE49-F238E27FC236}">
                <a16:creationId xmlns:a16="http://schemas.microsoft.com/office/drawing/2014/main" id="{27BC1494-C922-0CFE-0CBD-4174C36ED34B}"/>
              </a:ext>
            </a:extLst>
          </p:cNvPr>
          <p:cNvSpPr>
            <a:spLocks noGrp="1"/>
          </p:cNvSpPr>
          <p:nvPr>
            <p:ph type="body" sz="quarter" idx="17"/>
          </p:nvPr>
        </p:nvSpPr>
        <p:spPr>
          <a:xfrm>
            <a:off x="1049338" y="2354263"/>
            <a:ext cx="16576675" cy="6103937"/>
          </a:xfrm>
        </p:spPr>
        <p:txBody>
          <a:bodyPr/>
          <a:lstStyle/>
          <a:p>
            <a:r>
              <a:rPr lang="nl-BE">
                <a:solidFill>
                  <a:srgbClr val="AADEC8"/>
                </a:solidFill>
                <a:latin typeface="Century Gothic" panose="020B0502020202020204" pitchFamily="34" charset="0"/>
              </a:rPr>
              <a:t>Inleiding</a:t>
            </a:r>
          </a:p>
          <a:p>
            <a:pPr marL="571500" indent="-571500">
              <a:buFont typeface="Arial" panose="020B0604020202020204" pitchFamily="34" charset="0"/>
              <a:buChar char="•"/>
            </a:pPr>
            <a:r>
              <a:rPr lang="nl-BE" sz="2800" err="1">
                <a:latin typeface="Century Gothic" panose="020B0502020202020204" pitchFamily="34" charset="0"/>
              </a:rPr>
              <a:t>Vakinhoud</a:t>
            </a:r>
            <a:endParaRPr lang="nl-BE" sz="2800">
              <a:latin typeface="Century Gothic" panose="020B0502020202020204" pitchFamily="34" charset="0"/>
            </a:endParaRPr>
          </a:p>
          <a:p>
            <a:pPr marL="571500" indent="-571500">
              <a:buFont typeface="Arial" panose="020B0604020202020204" pitchFamily="34" charset="0"/>
              <a:buChar char="•"/>
            </a:pPr>
            <a:r>
              <a:rPr lang="nl-BE" sz="2800">
                <a:latin typeface="Century Gothic" panose="020B0502020202020204" pitchFamily="34" charset="0"/>
              </a:rPr>
              <a:t>Overlopen studiefiche</a:t>
            </a:r>
          </a:p>
          <a:p>
            <a:pPr marL="571500" indent="-571500">
              <a:buFont typeface="Arial" panose="020B0604020202020204" pitchFamily="34" charset="0"/>
              <a:buChar char="•"/>
            </a:pPr>
            <a:r>
              <a:rPr lang="nl-BE" sz="2800">
                <a:latin typeface="Century Gothic" panose="020B0502020202020204" pitchFamily="34" charset="0"/>
              </a:rPr>
              <a:t>Puntenverdeling</a:t>
            </a:r>
          </a:p>
          <a:p>
            <a:r>
              <a:rPr lang="nl-BE">
                <a:latin typeface="Century Gothic" panose="020B0502020202020204" pitchFamily="34" charset="0"/>
              </a:rPr>
              <a:t>Discussie</a:t>
            </a:r>
          </a:p>
          <a:p>
            <a:r>
              <a:rPr lang="nl-BE">
                <a:latin typeface="Century Gothic" panose="020B0502020202020204" pitchFamily="34" charset="0"/>
              </a:rPr>
              <a:t>Campus </a:t>
            </a:r>
            <a:r>
              <a:rPr lang="nl-BE" err="1">
                <a:latin typeface="Century Gothic" panose="020B0502020202020204" pitchFamily="34" charset="0"/>
              </a:rPr>
              <a:t>technology</a:t>
            </a:r>
            <a:r>
              <a:rPr lang="nl-BE">
                <a:latin typeface="Century Gothic" panose="020B0502020202020204" pitchFamily="34" charset="0"/>
              </a:rPr>
              <a:t> tour</a:t>
            </a:r>
          </a:p>
          <a:p>
            <a:pPr marL="571500" indent="-571500">
              <a:buFont typeface="Arial" panose="020B0604020202020204" pitchFamily="34" charset="0"/>
              <a:buChar char="•"/>
            </a:pPr>
            <a:r>
              <a:rPr lang="nl-BE" sz="3200">
                <a:latin typeface="Century Gothic" panose="020B0502020202020204" pitchFamily="34" charset="0"/>
              </a:rPr>
              <a:t>Integratie – Kortrijk Weide</a:t>
            </a:r>
          </a:p>
        </p:txBody>
      </p:sp>
    </p:spTree>
    <p:extLst>
      <p:ext uri="{BB962C8B-B14F-4D97-AF65-F5344CB8AC3E}">
        <p14:creationId xmlns:p14="http://schemas.microsoft.com/office/powerpoint/2010/main" val="293821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Campus Technology Tour</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20</a:t>
            </a:fld>
            <a:endParaRPr lang="nl-BE"/>
          </a:p>
        </p:txBody>
      </p:sp>
      <p:sp>
        <p:nvSpPr>
          <p:cNvPr id="2" name="Slide Number Placeholder 4">
            <a:extLst>
              <a:ext uri="{FF2B5EF4-FFF2-40B4-BE49-F238E27FC236}">
                <a16:creationId xmlns:a16="http://schemas.microsoft.com/office/drawing/2014/main" id="{CE03E420-9A6C-85CE-F8BB-340A8382AB03}"/>
              </a:ext>
            </a:extLst>
          </p:cNvPr>
          <p:cNvSpPr txBox="1">
            <a:spLocks/>
          </p:cNvSpPr>
          <p:nvPr/>
        </p:nvSpPr>
        <p:spPr>
          <a:xfrm>
            <a:off x="11901489" y="9306717"/>
            <a:ext cx="3770311"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20</a:t>
            </a:fld>
            <a:endParaRPr lang="nl-BE"/>
          </a:p>
        </p:txBody>
      </p:sp>
      <p:pic>
        <p:nvPicPr>
          <p:cNvPr id="12" name="Afbeelding 11" descr="Afbeelding met Luchtfotografie, lucht, buitenshuis, Vogelperspectief&#10;&#10;Automatisch gegenereerde beschrijving">
            <a:extLst>
              <a:ext uri="{FF2B5EF4-FFF2-40B4-BE49-F238E27FC236}">
                <a16:creationId xmlns:a16="http://schemas.microsoft.com/office/drawing/2014/main" id="{448DAA0D-17C5-884A-BF05-13DE15708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0962" y="211862"/>
            <a:ext cx="5712907" cy="3213510"/>
          </a:xfrm>
          <a:prstGeom prst="rect">
            <a:avLst/>
          </a:prstGeom>
        </p:spPr>
      </p:pic>
      <p:sp>
        <p:nvSpPr>
          <p:cNvPr id="17" name="Text Placeholder 1">
            <a:extLst>
              <a:ext uri="{FF2B5EF4-FFF2-40B4-BE49-F238E27FC236}">
                <a16:creationId xmlns:a16="http://schemas.microsoft.com/office/drawing/2014/main" id="{74921771-F918-DD1D-778A-8460E02A66AA}"/>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400">
                <a:latin typeface="Century Gothic" panose="020B0502020202020204" pitchFamily="34" charset="0"/>
                <a:cs typeface="Calibri Light" panose="020F0302020204030204" pitchFamily="34" charset="0"/>
              </a:rPr>
              <a:t>Warmte:</a:t>
            </a:r>
          </a:p>
          <a:p>
            <a:pPr marL="342900" indent="-3429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Wat doen we op vandaag?</a:t>
            </a:r>
          </a:p>
          <a:p>
            <a:pPr marL="1028700" lvl="1" indent="-342900">
              <a:buFont typeface="Arial" panose="020B0604020202020204" pitchFamily="34" charset="0"/>
              <a:buChar char="•"/>
            </a:pPr>
            <a:r>
              <a:rPr lang="nl-NL" sz="2000">
                <a:latin typeface="Century Gothic" panose="020B0502020202020204" pitchFamily="34" charset="0"/>
                <a:cs typeface="Calibri Light" panose="020F0302020204030204" pitchFamily="34" charset="0"/>
              </a:rPr>
              <a:t>Warmte delen met UGent</a:t>
            </a:r>
          </a:p>
          <a:p>
            <a:pPr marL="1028700" lvl="1" indent="-342900">
              <a:buFont typeface="Arial" panose="020B0604020202020204" pitchFamily="34" charset="0"/>
              <a:buChar char="•"/>
            </a:pPr>
            <a:r>
              <a:rPr lang="nl-NL" sz="2000">
                <a:latin typeface="Century Gothic" panose="020B0502020202020204" pitchFamily="34" charset="0"/>
                <a:cs typeface="Calibri Light" panose="020F0302020204030204" pitchFamily="34" charset="0"/>
              </a:rPr>
              <a:t>Temperatuur 50 – 70°C</a:t>
            </a:r>
          </a:p>
          <a:p>
            <a:pPr marL="342900" indent="-342900">
              <a:buFont typeface="Arial" panose="020B0604020202020204" pitchFamily="34" charset="0"/>
              <a:buChar char="•"/>
            </a:pPr>
            <a:r>
              <a:rPr lang="nl-NL" sz="2400">
                <a:latin typeface="Century Gothic" panose="020B0502020202020204" pitchFamily="34" charset="0"/>
                <a:cs typeface="Calibri Light" panose="020F0302020204030204" pitchFamily="34" charset="0"/>
              </a:rPr>
              <a:t>Waar willen we naartoe?</a:t>
            </a:r>
          </a:p>
          <a:p>
            <a:pPr marL="1028700" lvl="1" indent="-342900">
              <a:buFont typeface="Arial" panose="020B0604020202020204" pitchFamily="34" charset="0"/>
              <a:buChar char="•"/>
            </a:pPr>
            <a:r>
              <a:rPr lang="nl-NL" sz="2000">
                <a:latin typeface="Century Gothic" panose="020B0502020202020204" pitchFamily="34" charset="0"/>
                <a:cs typeface="Calibri Light" panose="020F0302020204030204" pitchFamily="34" charset="0"/>
              </a:rPr>
              <a:t>Nieuwe warmtebronnen (duurzame bronnen)</a:t>
            </a:r>
          </a:p>
          <a:p>
            <a:pPr marL="1714500" lvl="2" indent="-342900">
              <a:buFont typeface="Arial" panose="020B0604020202020204" pitchFamily="34" charset="0"/>
              <a:buChar char="•"/>
            </a:pPr>
            <a:r>
              <a:rPr lang="nl-NL" sz="1400">
                <a:latin typeface="Century Gothic" panose="020B0502020202020204" pitchFamily="34" charset="0"/>
                <a:cs typeface="Calibri Light" panose="020F0302020204030204" pitchFamily="34" charset="0"/>
              </a:rPr>
              <a:t>Vb. onderzoek naar </a:t>
            </a:r>
            <a:r>
              <a:rPr lang="nl-NL" sz="1400" err="1">
                <a:latin typeface="Century Gothic" panose="020B0502020202020204" pitchFamily="34" charset="0"/>
                <a:cs typeface="Calibri Light" panose="020F0302020204030204" pitchFamily="34" charset="0"/>
              </a:rPr>
              <a:t>aquathermie</a:t>
            </a:r>
            <a:r>
              <a:rPr lang="nl-NL" sz="1400">
                <a:latin typeface="Century Gothic" panose="020B0502020202020204" pitchFamily="34" charset="0"/>
                <a:cs typeface="Calibri Light" panose="020F0302020204030204" pitchFamily="34" charset="0"/>
              </a:rPr>
              <a:t>, diepe geothermie,…</a:t>
            </a:r>
          </a:p>
          <a:p>
            <a:pPr marL="1028700" lvl="1" indent="-342900">
              <a:buFont typeface="Arial" panose="020B0604020202020204" pitchFamily="34" charset="0"/>
              <a:buChar char="•"/>
            </a:pPr>
            <a:r>
              <a:rPr lang="nl-NL" sz="2000">
                <a:latin typeface="Century Gothic" panose="020B0502020202020204" pitchFamily="34" charset="0"/>
                <a:cs typeface="Calibri Light" panose="020F0302020204030204" pitchFamily="34" charset="0"/>
              </a:rPr>
              <a:t>Uitbreiding warmtenet fase 1: PTI</a:t>
            </a:r>
          </a:p>
          <a:p>
            <a:pPr marL="1028700" lvl="1" indent="-342900">
              <a:buFont typeface="Arial" panose="020B0604020202020204" pitchFamily="34" charset="0"/>
              <a:buChar char="•"/>
            </a:pPr>
            <a:r>
              <a:rPr lang="nl-NL" sz="2000">
                <a:latin typeface="Century Gothic" panose="020B0502020202020204" pitchFamily="34" charset="0"/>
                <a:cs typeface="Calibri Light" panose="020F0302020204030204" pitchFamily="34" charset="0"/>
              </a:rPr>
              <a:t>Uitbreiding warmtenet fase 2: LAGO + Stad Kortrijk</a:t>
            </a:r>
          </a:p>
          <a:p>
            <a:pPr marL="1028700" lvl="1" indent="-342900">
              <a:buFont typeface="Arial" panose="020B0604020202020204" pitchFamily="34" charset="0"/>
              <a:buChar char="•"/>
            </a:pPr>
            <a:r>
              <a:rPr lang="nl-NL" sz="2000">
                <a:latin typeface="Century Gothic" panose="020B0502020202020204" pitchFamily="34" charset="0"/>
                <a:cs typeface="Calibri Light" panose="020F0302020204030204" pitchFamily="34" charset="0"/>
              </a:rPr>
              <a:t>Uitbreiding warmtenet fase 3: Restwarmte VEG-i-TEC</a:t>
            </a:r>
          </a:p>
          <a:p>
            <a:pPr marL="1028700" lvl="1" indent="-342900">
              <a:buFont typeface="Arial" panose="020B0604020202020204" pitchFamily="34" charset="0"/>
              <a:buChar char="•"/>
            </a:pPr>
            <a:r>
              <a:rPr lang="nl-NL" sz="2000">
                <a:latin typeface="Century Gothic" panose="020B0502020202020204" pitchFamily="34" charset="0"/>
                <a:cs typeface="Calibri Light" panose="020F0302020204030204" pitchFamily="34" charset="0"/>
              </a:rPr>
              <a:t>Uitbreiding warmtenet fase 4: Havenkaai?</a:t>
            </a:r>
          </a:p>
          <a:p>
            <a:endParaRPr lang="nl-NL" sz="2400">
              <a:latin typeface="Century Gothic" panose="020B0502020202020204" pitchFamily="34" charset="0"/>
              <a:cs typeface="Calibri Light" panose="020F0302020204030204" pitchFamily="34" charset="0"/>
            </a:endParaRPr>
          </a:p>
        </p:txBody>
      </p:sp>
      <p:pic>
        <p:nvPicPr>
          <p:cNvPr id="19" name="Afbeelding 18">
            <a:extLst>
              <a:ext uri="{FF2B5EF4-FFF2-40B4-BE49-F238E27FC236}">
                <a16:creationId xmlns:a16="http://schemas.microsoft.com/office/drawing/2014/main" id="{C6077C2F-5BB1-4EFA-4CBF-721832F89F36}"/>
              </a:ext>
            </a:extLst>
          </p:cNvPr>
          <p:cNvPicPr/>
          <p:nvPr/>
        </p:nvPicPr>
        <p:blipFill rotWithShape="1">
          <a:blip r:embed="rId3"/>
          <a:srcRect t="9682"/>
          <a:stretch/>
        </p:blipFill>
        <p:spPr>
          <a:xfrm>
            <a:off x="11471384" y="4102393"/>
            <a:ext cx="5019910" cy="4724683"/>
          </a:xfrm>
          <a:prstGeom prst="rect">
            <a:avLst/>
          </a:prstGeom>
        </p:spPr>
      </p:pic>
      <p:sp>
        <p:nvSpPr>
          <p:cNvPr id="20" name="Tekstballon: rechthoek 19">
            <a:extLst>
              <a:ext uri="{FF2B5EF4-FFF2-40B4-BE49-F238E27FC236}">
                <a16:creationId xmlns:a16="http://schemas.microsoft.com/office/drawing/2014/main" id="{7DAD5860-B39C-0E98-9C73-03CA5C403CEA}"/>
              </a:ext>
            </a:extLst>
          </p:cNvPr>
          <p:cNvSpPr/>
          <p:nvPr/>
        </p:nvSpPr>
        <p:spPr>
          <a:xfrm>
            <a:off x="15057733" y="5832272"/>
            <a:ext cx="2072754" cy="791732"/>
          </a:xfrm>
          <a:prstGeom prst="wedgeRectCallout">
            <a:avLst>
              <a:gd name="adj1" fmla="val -41603"/>
              <a:gd name="adj2" fmla="val 95296"/>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nl-NL" sz="1600" b="1"/>
              <a:t>Penta</a:t>
            </a:r>
          </a:p>
          <a:p>
            <a:pPr marL="285750" indent="-285750">
              <a:buFont typeface="Arial" panose="020B0604020202020204" pitchFamily="34" charset="0"/>
              <a:buChar char="•"/>
            </a:pPr>
            <a:r>
              <a:rPr lang="nl-NL" sz="1400"/>
              <a:t>WKK: 200 </a:t>
            </a:r>
            <a:r>
              <a:rPr lang="nl-NL" sz="1400" err="1"/>
              <a:t>kWth</a:t>
            </a:r>
            <a:endParaRPr lang="nl-NL" sz="1400"/>
          </a:p>
          <a:p>
            <a:pPr marL="285750" indent="-285750">
              <a:buFont typeface="Arial" panose="020B0604020202020204" pitchFamily="34" charset="0"/>
              <a:buChar char="•"/>
            </a:pPr>
            <a:r>
              <a:rPr lang="nl-NL" sz="1400"/>
              <a:t>Buffervat: 2x5000l </a:t>
            </a:r>
          </a:p>
        </p:txBody>
      </p:sp>
      <p:cxnSp>
        <p:nvCxnSpPr>
          <p:cNvPr id="21" name="Rechte verbindingslijn 20">
            <a:extLst>
              <a:ext uri="{FF2B5EF4-FFF2-40B4-BE49-F238E27FC236}">
                <a16:creationId xmlns:a16="http://schemas.microsoft.com/office/drawing/2014/main" id="{7546F766-52D9-D3E2-8EDA-D93212290D10}"/>
              </a:ext>
            </a:extLst>
          </p:cNvPr>
          <p:cNvCxnSpPr>
            <a:cxnSpLocks/>
            <a:endCxn id="42" idx="6"/>
          </p:cNvCxnSpPr>
          <p:nvPr/>
        </p:nvCxnSpPr>
        <p:spPr>
          <a:xfrm>
            <a:off x="12828687" y="4953422"/>
            <a:ext cx="2016774" cy="2205354"/>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22" name="Tekstballon: rechthoek 21">
            <a:extLst>
              <a:ext uri="{FF2B5EF4-FFF2-40B4-BE49-F238E27FC236}">
                <a16:creationId xmlns:a16="http://schemas.microsoft.com/office/drawing/2014/main" id="{4A7D345B-7F27-EEB4-76D7-94F1A6ECA687}"/>
              </a:ext>
            </a:extLst>
          </p:cNvPr>
          <p:cNvSpPr/>
          <p:nvPr/>
        </p:nvSpPr>
        <p:spPr>
          <a:xfrm>
            <a:off x="13124714" y="3344759"/>
            <a:ext cx="2797454" cy="791732"/>
          </a:xfrm>
          <a:prstGeom prst="wedgeRectCallout">
            <a:avLst>
              <a:gd name="adj1" fmla="val -41603"/>
              <a:gd name="adj2" fmla="val 95296"/>
            </a:avLst>
          </a:prstGeom>
        </p:spPr>
        <p:style>
          <a:lnRef idx="2">
            <a:schemeClr val="accent1"/>
          </a:lnRef>
          <a:fillRef idx="1">
            <a:schemeClr val="lt1"/>
          </a:fillRef>
          <a:effectRef idx="0">
            <a:schemeClr val="accent1"/>
          </a:effectRef>
          <a:fontRef idx="minor">
            <a:schemeClr val="dk1"/>
          </a:fontRef>
        </p:style>
        <p:txBody>
          <a:bodyPr rtlCol="0" anchor="ctr"/>
          <a:lstStyle/>
          <a:p>
            <a:r>
              <a:rPr lang="nl-NL" sz="1600" b="1"/>
              <a:t>KWE.O</a:t>
            </a:r>
          </a:p>
          <a:p>
            <a:pPr marL="285750" indent="-285750">
              <a:buFont typeface="Arial" panose="020B0604020202020204" pitchFamily="34" charset="0"/>
              <a:buChar char="•"/>
            </a:pPr>
            <a:r>
              <a:rPr lang="nl-NL" sz="1400"/>
              <a:t>Gascondensatieketel: 2x650kW</a:t>
            </a:r>
          </a:p>
          <a:p>
            <a:pPr marL="285750" indent="-285750">
              <a:buFont typeface="Arial" panose="020B0604020202020204" pitchFamily="34" charset="0"/>
              <a:buChar char="•"/>
            </a:pPr>
            <a:r>
              <a:rPr lang="nl-NL" sz="1400"/>
              <a:t>2x10.000l buffervaten</a:t>
            </a:r>
          </a:p>
        </p:txBody>
      </p:sp>
      <p:sp>
        <p:nvSpPr>
          <p:cNvPr id="23" name="Tekstballon: rechthoek 22">
            <a:extLst>
              <a:ext uri="{FF2B5EF4-FFF2-40B4-BE49-F238E27FC236}">
                <a16:creationId xmlns:a16="http://schemas.microsoft.com/office/drawing/2014/main" id="{F8FACA0A-DA04-ABA5-0FBA-E1596DF064C3}"/>
              </a:ext>
            </a:extLst>
          </p:cNvPr>
          <p:cNvSpPr/>
          <p:nvPr/>
        </p:nvSpPr>
        <p:spPr>
          <a:xfrm>
            <a:off x="10313115" y="4858877"/>
            <a:ext cx="2072754" cy="791732"/>
          </a:xfrm>
          <a:prstGeom prst="wedgeRectCallout">
            <a:avLst>
              <a:gd name="adj1" fmla="val 46199"/>
              <a:gd name="adj2" fmla="val 117280"/>
            </a:avLst>
          </a:prstGeom>
        </p:spPr>
        <p:style>
          <a:lnRef idx="2">
            <a:schemeClr val="accent1"/>
          </a:lnRef>
          <a:fillRef idx="1">
            <a:schemeClr val="lt1"/>
          </a:fillRef>
          <a:effectRef idx="0">
            <a:schemeClr val="accent1"/>
          </a:effectRef>
          <a:fontRef idx="minor">
            <a:schemeClr val="dk1"/>
          </a:fontRef>
        </p:style>
        <p:txBody>
          <a:bodyPr rtlCol="0" anchor="ctr"/>
          <a:lstStyle/>
          <a:p>
            <a:r>
              <a:rPr lang="nl-NL" sz="1600" b="1"/>
              <a:t>KWE.A</a:t>
            </a:r>
          </a:p>
          <a:p>
            <a:r>
              <a:rPr lang="nl-NL" sz="1600" b="0" i="0"/>
              <a:t>100-200</a:t>
            </a:r>
            <a:endParaRPr lang="nl-NL" sz="1600" b="1"/>
          </a:p>
          <a:p>
            <a:pPr marL="285750" indent="-285750">
              <a:buFont typeface="Arial" panose="020B0604020202020204" pitchFamily="34" charset="0"/>
              <a:buChar char="•"/>
            </a:pPr>
            <a:r>
              <a:rPr lang="nl-NL" sz="1400"/>
              <a:t>WKK: 400kWth</a:t>
            </a:r>
          </a:p>
        </p:txBody>
      </p:sp>
      <p:sp>
        <p:nvSpPr>
          <p:cNvPr id="24" name="Ovaal 23">
            <a:extLst>
              <a:ext uri="{FF2B5EF4-FFF2-40B4-BE49-F238E27FC236}">
                <a16:creationId xmlns:a16="http://schemas.microsoft.com/office/drawing/2014/main" id="{881A45DE-581F-D527-2339-85A1AC37924B}"/>
              </a:ext>
            </a:extLst>
          </p:cNvPr>
          <p:cNvSpPr/>
          <p:nvPr/>
        </p:nvSpPr>
        <p:spPr>
          <a:xfrm rot="2859492">
            <a:off x="12838466" y="4387591"/>
            <a:ext cx="115409" cy="869053"/>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sp>
        <p:nvSpPr>
          <p:cNvPr id="25" name="Ovaal 24">
            <a:extLst>
              <a:ext uri="{FF2B5EF4-FFF2-40B4-BE49-F238E27FC236}">
                <a16:creationId xmlns:a16="http://schemas.microsoft.com/office/drawing/2014/main" id="{D5D77DF8-741A-78DC-9648-3E5F4FD56911}"/>
              </a:ext>
            </a:extLst>
          </p:cNvPr>
          <p:cNvSpPr/>
          <p:nvPr/>
        </p:nvSpPr>
        <p:spPr>
          <a:xfrm rot="4031666">
            <a:off x="15039590" y="7116416"/>
            <a:ext cx="137783" cy="598306"/>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sp>
        <p:nvSpPr>
          <p:cNvPr id="26" name="Ovaal 25">
            <a:extLst>
              <a:ext uri="{FF2B5EF4-FFF2-40B4-BE49-F238E27FC236}">
                <a16:creationId xmlns:a16="http://schemas.microsoft.com/office/drawing/2014/main" id="{F684492A-C907-2413-8F5D-FFABC144E413}"/>
              </a:ext>
            </a:extLst>
          </p:cNvPr>
          <p:cNvSpPr/>
          <p:nvPr/>
        </p:nvSpPr>
        <p:spPr>
          <a:xfrm rot="8269286">
            <a:off x="12513445" y="6343322"/>
            <a:ext cx="114117" cy="408339"/>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cxnSp>
        <p:nvCxnSpPr>
          <p:cNvPr id="27" name="Rechte verbindingslijn 26">
            <a:extLst>
              <a:ext uri="{FF2B5EF4-FFF2-40B4-BE49-F238E27FC236}">
                <a16:creationId xmlns:a16="http://schemas.microsoft.com/office/drawing/2014/main" id="{76E0A452-EEFD-FA85-E7BC-D05F4361934D}"/>
              </a:ext>
            </a:extLst>
          </p:cNvPr>
          <p:cNvCxnSpPr>
            <a:cxnSpLocks/>
          </p:cNvCxnSpPr>
          <p:nvPr/>
        </p:nvCxnSpPr>
        <p:spPr>
          <a:xfrm flipV="1">
            <a:off x="13324472" y="6057243"/>
            <a:ext cx="1646273" cy="1512492"/>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8" name="Rechte verbindingslijn 27">
            <a:extLst>
              <a:ext uri="{FF2B5EF4-FFF2-40B4-BE49-F238E27FC236}">
                <a16:creationId xmlns:a16="http://schemas.microsoft.com/office/drawing/2014/main" id="{81391BE7-E89C-70FC-3A33-5784A46FBEDD}"/>
              </a:ext>
            </a:extLst>
          </p:cNvPr>
          <p:cNvCxnSpPr>
            <a:cxnSpLocks/>
          </p:cNvCxnSpPr>
          <p:nvPr/>
        </p:nvCxnSpPr>
        <p:spPr>
          <a:xfrm>
            <a:off x="13324472" y="7547598"/>
            <a:ext cx="306492" cy="332873"/>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9" name="Rechte verbindingslijn 28">
            <a:extLst>
              <a:ext uri="{FF2B5EF4-FFF2-40B4-BE49-F238E27FC236}">
                <a16:creationId xmlns:a16="http://schemas.microsoft.com/office/drawing/2014/main" id="{B36E8B06-540D-907A-A4DA-DDA3D0DC1D17}"/>
              </a:ext>
            </a:extLst>
          </p:cNvPr>
          <p:cNvCxnSpPr>
            <a:cxnSpLocks/>
          </p:cNvCxnSpPr>
          <p:nvPr/>
        </p:nvCxnSpPr>
        <p:spPr>
          <a:xfrm>
            <a:off x="12743594" y="5035043"/>
            <a:ext cx="942117" cy="1019266"/>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30" name="Ovaal 29">
            <a:extLst>
              <a:ext uri="{FF2B5EF4-FFF2-40B4-BE49-F238E27FC236}">
                <a16:creationId xmlns:a16="http://schemas.microsoft.com/office/drawing/2014/main" id="{85D92E72-7255-C354-5178-2BD2ED1A34EC}"/>
              </a:ext>
            </a:extLst>
          </p:cNvPr>
          <p:cNvSpPr/>
          <p:nvPr/>
        </p:nvSpPr>
        <p:spPr>
          <a:xfrm rot="8269286">
            <a:off x="13991968" y="5350038"/>
            <a:ext cx="122130" cy="700228"/>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cxnSp>
        <p:nvCxnSpPr>
          <p:cNvPr id="31" name="Rechte verbindingslijn 30">
            <a:extLst>
              <a:ext uri="{FF2B5EF4-FFF2-40B4-BE49-F238E27FC236}">
                <a16:creationId xmlns:a16="http://schemas.microsoft.com/office/drawing/2014/main" id="{1755A9A1-F0C5-F4D4-58FE-5EA413B1C168}"/>
              </a:ext>
            </a:extLst>
          </p:cNvPr>
          <p:cNvCxnSpPr>
            <a:cxnSpLocks/>
          </p:cNvCxnSpPr>
          <p:nvPr/>
        </p:nvCxnSpPr>
        <p:spPr>
          <a:xfrm flipV="1">
            <a:off x="12938780" y="6037126"/>
            <a:ext cx="756994" cy="683123"/>
          </a:xfrm>
          <a:prstGeom prst="line">
            <a:avLst/>
          </a:prstGeom>
          <a:ln w="38100">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32" name="Rechte verbindingslijn 31">
            <a:extLst>
              <a:ext uri="{FF2B5EF4-FFF2-40B4-BE49-F238E27FC236}">
                <a16:creationId xmlns:a16="http://schemas.microsoft.com/office/drawing/2014/main" id="{7C3F6993-4A52-593F-5D12-B729AB865EBB}"/>
              </a:ext>
            </a:extLst>
          </p:cNvPr>
          <p:cNvCxnSpPr>
            <a:cxnSpLocks/>
          </p:cNvCxnSpPr>
          <p:nvPr/>
        </p:nvCxnSpPr>
        <p:spPr>
          <a:xfrm>
            <a:off x="12708998" y="6671108"/>
            <a:ext cx="147983" cy="68378"/>
          </a:xfrm>
          <a:prstGeom prst="line">
            <a:avLst/>
          </a:prstGeom>
          <a:ln w="38100"/>
        </p:spPr>
        <p:style>
          <a:lnRef idx="3">
            <a:schemeClr val="accent2"/>
          </a:lnRef>
          <a:fillRef idx="0">
            <a:schemeClr val="accent2"/>
          </a:fillRef>
          <a:effectRef idx="2">
            <a:schemeClr val="accent2"/>
          </a:effectRef>
          <a:fontRef idx="minor">
            <a:schemeClr val="tx1"/>
          </a:fontRef>
        </p:style>
      </p:cxnSp>
      <p:pic>
        <p:nvPicPr>
          <p:cNvPr id="33" name="Graphic 32" descr="Vuur met effen opvulling">
            <a:extLst>
              <a:ext uri="{FF2B5EF4-FFF2-40B4-BE49-F238E27FC236}">
                <a16:creationId xmlns:a16="http://schemas.microsoft.com/office/drawing/2014/main" id="{1A051DC6-A2A5-BCCA-C677-6962637630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87429" y="6101132"/>
            <a:ext cx="393890" cy="393890"/>
          </a:xfrm>
          <a:prstGeom prst="rect">
            <a:avLst/>
          </a:prstGeom>
        </p:spPr>
      </p:pic>
      <p:cxnSp>
        <p:nvCxnSpPr>
          <p:cNvPr id="34" name="Rechte verbindingslijn 33">
            <a:extLst>
              <a:ext uri="{FF2B5EF4-FFF2-40B4-BE49-F238E27FC236}">
                <a16:creationId xmlns:a16="http://schemas.microsoft.com/office/drawing/2014/main" id="{8C579FFB-4814-A7F3-8B25-52DCA43CE625}"/>
              </a:ext>
            </a:extLst>
          </p:cNvPr>
          <p:cNvCxnSpPr>
            <a:cxnSpLocks/>
            <a:endCxn id="43" idx="4"/>
          </p:cNvCxnSpPr>
          <p:nvPr/>
        </p:nvCxnSpPr>
        <p:spPr>
          <a:xfrm>
            <a:off x="12074354" y="6426524"/>
            <a:ext cx="813495" cy="514750"/>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5" name="Rechte verbindingslijn 34">
            <a:extLst>
              <a:ext uri="{FF2B5EF4-FFF2-40B4-BE49-F238E27FC236}">
                <a16:creationId xmlns:a16="http://schemas.microsoft.com/office/drawing/2014/main" id="{74269FB1-6759-87D6-FEF8-86085AB1544B}"/>
              </a:ext>
            </a:extLst>
          </p:cNvPr>
          <p:cNvCxnSpPr>
            <a:cxnSpLocks/>
          </p:cNvCxnSpPr>
          <p:nvPr/>
        </p:nvCxnSpPr>
        <p:spPr>
          <a:xfrm flipV="1">
            <a:off x="13543189" y="6835571"/>
            <a:ext cx="808590" cy="734164"/>
          </a:xfrm>
          <a:prstGeom prst="line">
            <a:avLst/>
          </a:prstGeom>
          <a:ln w="38100">
            <a:solidFill>
              <a:schemeClr val="accent2"/>
            </a:solidFill>
          </a:ln>
        </p:spPr>
        <p:style>
          <a:lnRef idx="3">
            <a:schemeClr val="accent2"/>
          </a:lnRef>
          <a:fillRef idx="0">
            <a:schemeClr val="accent2"/>
          </a:fillRef>
          <a:effectRef idx="2">
            <a:schemeClr val="accent2"/>
          </a:effectRef>
          <a:fontRef idx="minor">
            <a:schemeClr val="tx1"/>
          </a:fontRef>
        </p:style>
      </p:cxnSp>
      <p:cxnSp>
        <p:nvCxnSpPr>
          <p:cNvPr id="36" name="Rechte verbindingslijn 35">
            <a:extLst>
              <a:ext uri="{FF2B5EF4-FFF2-40B4-BE49-F238E27FC236}">
                <a16:creationId xmlns:a16="http://schemas.microsoft.com/office/drawing/2014/main" id="{8186832B-E6EB-C263-5813-B359DB3015B0}"/>
              </a:ext>
            </a:extLst>
          </p:cNvPr>
          <p:cNvCxnSpPr>
            <a:cxnSpLocks/>
          </p:cNvCxnSpPr>
          <p:nvPr/>
        </p:nvCxnSpPr>
        <p:spPr>
          <a:xfrm>
            <a:off x="14326262" y="6832396"/>
            <a:ext cx="448513" cy="483581"/>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7" name="Rechte verbindingslijn 36">
            <a:extLst>
              <a:ext uri="{FF2B5EF4-FFF2-40B4-BE49-F238E27FC236}">
                <a16:creationId xmlns:a16="http://schemas.microsoft.com/office/drawing/2014/main" id="{CBE9C326-B65C-FE22-F5A3-F888B08F7EFC}"/>
              </a:ext>
            </a:extLst>
          </p:cNvPr>
          <p:cNvCxnSpPr>
            <a:cxnSpLocks/>
          </p:cNvCxnSpPr>
          <p:nvPr/>
        </p:nvCxnSpPr>
        <p:spPr>
          <a:xfrm>
            <a:off x="13547951" y="7547598"/>
            <a:ext cx="186299" cy="215411"/>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8" name="Rechte verbindingslijn 37">
            <a:extLst>
              <a:ext uri="{FF2B5EF4-FFF2-40B4-BE49-F238E27FC236}">
                <a16:creationId xmlns:a16="http://schemas.microsoft.com/office/drawing/2014/main" id="{66C68A82-1CC6-A59E-CD4D-F92360376AFF}"/>
              </a:ext>
            </a:extLst>
          </p:cNvPr>
          <p:cNvCxnSpPr>
            <a:cxnSpLocks/>
          </p:cNvCxnSpPr>
          <p:nvPr/>
        </p:nvCxnSpPr>
        <p:spPr>
          <a:xfrm>
            <a:off x="12902997" y="4891411"/>
            <a:ext cx="926235" cy="1002083"/>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39" name="Rechte verbindingslijn 38">
            <a:extLst>
              <a:ext uri="{FF2B5EF4-FFF2-40B4-BE49-F238E27FC236}">
                <a16:creationId xmlns:a16="http://schemas.microsoft.com/office/drawing/2014/main" id="{D5B174E7-530C-7927-2769-02C60AF006F4}"/>
              </a:ext>
            </a:extLst>
          </p:cNvPr>
          <p:cNvCxnSpPr>
            <a:cxnSpLocks/>
          </p:cNvCxnSpPr>
          <p:nvPr/>
        </p:nvCxnSpPr>
        <p:spPr>
          <a:xfrm flipV="1">
            <a:off x="13805968" y="5729320"/>
            <a:ext cx="184442" cy="166443"/>
          </a:xfrm>
          <a:prstGeom prst="line">
            <a:avLst/>
          </a:prstGeom>
          <a:ln w="38100">
            <a:solidFill>
              <a:schemeClr val="accent2"/>
            </a:solidFill>
          </a:ln>
        </p:spPr>
        <p:style>
          <a:lnRef idx="3">
            <a:schemeClr val="accent2"/>
          </a:lnRef>
          <a:fillRef idx="0">
            <a:schemeClr val="accent2"/>
          </a:fillRef>
          <a:effectRef idx="2">
            <a:schemeClr val="accent2"/>
          </a:effectRef>
          <a:fontRef idx="minor">
            <a:schemeClr val="tx1"/>
          </a:fontRef>
        </p:style>
      </p:cxnSp>
      <p:sp>
        <p:nvSpPr>
          <p:cNvPr id="40" name="Ovaal 39">
            <a:extLst>
              <a:ext uri="{FF2B5EF4-FFF2-40B4-BE49-F238E27FC236}">
                <a16:creationId xmlns:a16="http://schemas.microsoft.com/office/drawing/2014/main" id="{9AFE7AEF-89B8-E9B0-C53C-AED85EDE5F7D}"/>
              </a:ext>
            </a:extLst>
          </p:cNvPr>
          <p:cNvSpPr/>
          <p:nvPr/>
        </p:nvSpPr>
        <p:spPr>
          <a:xfrm rot="8269286">
            <a:off x="13248114" y="4841530"/>
            <a:ext cx="113707" cy="411415"/>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cxnSp>
        <p:nvCxnSpPr>
          <p:cNvPr id="41" name="Rechte verbindingslijn 40">
            <a:extLst>
              <a:ext uri="{FF2B5EF4-FFF2-40B4-BE49-F238E27FC236}">
                <a16:creationId xmlns:a16="http://schemas.microsoft.com/office/drawing/2014/main" id="{05934887-4EE8-A998-7E58-2C6BD611419A}"/>
              </a:ext>
            </a:extLst>
          </p:cNvPr>
          <p:cNvCxnSpPr>
            <a:cxnSpLocks/>
          </p:cNvCxnSpPr>
          <p:nvPr/>
        </p:nvCxnSpPr>
        <p:spPr>
          <a:xfrm>
            <a:off x="12841817" y="4548776"/>
            <a:ext cx="125042" cy="130168"/>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42" name="Ovaal 41">
            <a:extLst>
              <a:ext uri="{FF2B5EF4-FFF2-40B4-BE49-F238E27FC236}">
                <a16:creationId xmlns:a16="http://schemas.microsoft.com/office/drawing/2014/main" id="{06DD9217-8C56-59F7-0449-5EDC98553B8F}"/>
              </a:ext>
            </a:extLst>
          </p:cNvPr>
          <p:cNvSpPr/>
          <p:nvPr/>
        </p:nvSpPr>
        <p:spPr>
          <a:xfrm>
            <a:off x="14731344" y="6954606"/>
            <a:ext cx="114117" cy="408339"/>
          </a:xfrm>
          <a:prstGeom prst="ellipse">
            <a:avLst/>
          </a:prstGeom>
          <a:ln>
            <a:solidFill>
              <a:schemeClr val="accent6"/>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a:p>
        </p:txBody>
      </p:sp>
      <p:sp>
        <p:nvSpPr>
          <p:cNvPr id="43" name="Ovaal 42">
            <a:extLst>
              <a:ext uri="{FF2B5EF4-FFF2-40B4-BE49-F238E27FC236}">
                <a16:creationId xmlns:a16="http://schemas.microsoft.com/office/drawing/2014/main" id="{C97B142F-F469-1744-E5F7-36DD743C8340}"/>
              </a:ext>
            </a:extLst>
          </p:cNvPr>
          <p:cNvSpPr/>
          <p:nvPr/>
        </p:nvSpPr>
        <p:spPr>
          <a:xfrm>
            <a:off x="12830790" y="6532935"/>
            <a:ext cx="114117" cy="408339"/>
          </a:xfrm>
          <a:prstGeom prst="ellipse">
            <a:avLst/>
          </a:prstGeom>
          <a:ln>
            <a:solidFill>
              <a:schemeClr val="accent6"/>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a:p>
        </p:txBody>
      </p:sp>
      <p:cxnSp>
        <p:nvCxnSpPr>
          <p:cNvPr id="44" name="Rechte verbindingslijn 43">
            <a:extLst>
              <a:ext uri="{FF2B5EF4-FFF2-40B4-BE49-F238E27FC236}">
                <a16:creationId xmlns:a16="http://schemas.microsoft.com/office/drawing/2014/main" id="{D412AE86-1F62-EA7D-5825-9B9FC27C8206}"/>
              </a:ext>
            </a:extLst>
          </p:cNvPr>
          <p:cNvCxnSpPr>
            <a:cxnSpLocks/>
          </p:cNvCxnSpPr>
          <p:nvPr/>
        </p:nvCxnSpPr>
        <p:spPr>
          <a:xfrm>
            <a:off x="15103300" y="7039806"/>
            <a:ext cx="117853" cy="264793"/>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45" name="Rechte verbindingslijn 44">
            <a:extLst>
              <a:ext uri="{FF2B5EF4-FFF2-40B4-BE49-F238E27FC236}">
                <a16:creationId xmlns:a16="http://schemas.microsoft.com/office/drawing/2014/main" id="{AFD27E0A-AACC-C331-DCC3-022AA12CF820}"/>
              </a:ext>
            </a:extLst>
          </p:cNvPr>
          <p:cNvCxnSpPr>
            <a:cxnSpLocks/>
          </p:cNvCxnSpPr>
          <p:nvPr/>
        </p:nvCxnSpPr>
        <p:spPr>
          <a:xfrm flipV="1">
            <a:off x="14822952" y="6962961"/>
            <a:ext cx="234781" cy="68343"/>
          </a:xfrm>
          <a:prstGeom prst="line">
            <a:avLst/>
          </a:prstGeom>
          <a:ln w="38100"/>
        </p:spPr>
        <p:style>
          <a:lnRef idx="3">
            <a:schemeClr val="accent2"/>
          </a:lnRef>
          <a:fillRef idx="0">
            <a:schemeClr val="accent2"/>
          </a:fillRef>
          <a:effectRef idx="2">
            <a:schemeClr val="accent2"/>
          </a:effectRef>
          <a:fontRef idx="minor">
            <a:schemeClr val="tx1"/>
          </a:fontRef>
        </p:style>
      </p:cxnSp>
      <p:pic>
        <p:nvPicPr>
          <p:cNvPr id="46" name="Graphic 45" descr="Vuur met effen opvulling">
            <a:extLst>
              <a:ext uri="{FF2B5EF4-FFF2-40B4-BE49-F238E27FC236}">
                <a16:creationId xmlns:a16="http://schemas.microsoft.com/office/drawing/2014/main" id="{28FE2742-10F2-CF9F-1D78-3FEA1CA9D9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90106" y="6757661"/>
            <a:ext cx="393890" cy="393890"/>
          </a:xfrm>
          <a:prstGeom prst="rect">
            <a:avLst/>
          </a:prstGeom>
        </p:spPr>
      </p:pic>
      <p:sp>
        <p:nvSpPr>
          <p:cNvPr id="47" name="Tekstballon: rechthoek 46">
            <a:extLst>
              <a:ext uri="{FF2B5EF4-FFF2-40B4-BE49-F238E27FC236}">
                <a16:creationId xmlns:a16="http://schemas.microsoft.com/office/drawing/2014/main" id="{05A4BC96-BEED-6550-695E-F3071F184531}"/>
              </a:ext>
            </a:extLst>
          </p:cNvPr>
          <p:cNvSpPr/>
          <p:nvPr/>
        </p:nvSpPr>
        <p:spPr>
          <a:xfrm>
            <a:off x="10755933" y="7824035"/>
            <a:ext cx="2072754" cy="791732"/>
          </a:xfrm>
          <a:prstGeom prst="wedgeRectCallout">
            <a:avLst>
              <a:gd name="adj1" fmla="val 81124"/>
              <a:gd name="adj2" fmla="val 1130"/>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r>
              <a:rPr lang="nl-NL" sz="1600" b="1"/>
              <a:t>KWE.M</a:t>
            </a:r>
          </a:p>
          <a:p>
            <a:pPr marL="285750" indent="-285750">
              <a:buFont typeface="Arial" panose="020B0604020202020204" pitchFamily="34" charset="0"/>
              <a:buChar char="•"/>
            </a:pPr>
            <a:r>
              <a:rPr lang="nl-NL" sz="1400"/>
              <a:t>Collector openbaar warmtenet</a:t>
            </a:r>
          </a:p>
        </p:txBody>
      </p:sp>
      <p:sp>
        <p:nvSpPr>
          <p:cNvPr id="48" name="Ovaal 47">
            <a:extLst>
              <a:ext uri="{FF2B5EF4-FFF2-40B4-BE49-F238E27FC236}">
                <a16:creationId xmlns:a16="http://schemas.microsoft.com/office/drawing/2014/main" id="{1FBFD929-8021-4A89-D8E5-121A535D1536}"/>
              </a:ext>
            </a:extLst>
          </p:cNvPr>
          <p:cNvSpPr/>
          <p:nvPr/>
        </p:nvSpPr>
        <p:spPr>
          <a:xfrm rot="2859492">
            <a:off x="13658597" y="7434111"/>
            <a:ext cx="115409" cy="869053"/>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NL"/>
          </a:p>
        </p:txBody>
      </p:sp>
      <p:cxnSp>
        <p:nvCxnSpPr>
          <p:cNvPr id="49" name="Rechte verbindingslijn 48">
            <a:extLst>
              <a:ext uri="{FF2B5EF4-FFF2-40B4-BE49-F238E27FC236}">
                <a16:creationId xmlns:a16="http://schemas.microsoft.com/office/drawing/2014/main" id="{F53860E5-2D8C-AE65-22CE-CA2B7D649CC6}"/>
              </a:ext>
            </a:extLst>
          </p:cNvPr>
          <p:cNvCxnSpPr>
            <a:cxnSpLocks/>
          </p:cNvCxnSpPr>
          <p:nvPr/>
        </p:nvCxnSpPr>
        <p:spPr>
          <a:xfrm>
            <a:off x="13049493" y="4766105"/>
            <a:ext cx="125042" cy="130168"/>
          </a:xfrm>
          <a:prstGeom prst="line">
            <a:avLst/>
          </a:prstGeom>
          <a:ln w="38100"/>
        </p:spPr>
        <p:style>
          <a:lnRef idx="3">
            <a:schemeClr val="accent2"/>
          </a:lnRef>
          <a:fillRef idx="0">
            <a:schemeClr val="accent2"/>
          </a:fillRef>
          <a:effectRef idx="2">
            <a:schemeClr val="accent2"/>
          </a:effectRef>
          <a:fontRef idx="minor">
            <a:schemeClr val="tx1"/>
          </a:fontRef>
        </p:style>
      </p:cxnSp>
      <p:pic>
        <p:nvPicPr>
          <p:cNvPr id="50" name="Graphic 49" descr="Vuur met effen opvulling">
            <a:extLst>
              <a:ext uri="{FF2B5EF4-FFF2-40B4-BE49-F238E27FC236}">
                <a16:creationId xmlns:a16="http://schemas.microsoft.com/office/drawing/2014/main" id="{0CADC45D-1FEB-D369-B8C1-842582E6A1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44872" y="4232680"/>
            <a:ext cx="393890" cy="393890"/>
          </a:xfrm>
          <a:prstGeom prst="rect">
            <a:avLst/>
          </a:prstGeom>
        </p:spPr>
      </p:pic>
      <p:pic>
        <p:nvPicPr>
          <p:cNvPr id="51" name="Graphic 50" descr="Vuur met effen opvulling">
            <a:extLst>
              <a:ext uri="{FF2B5EF4-FFF2-40B4-BE49-F238E27FC236}">
                <a16:creationId xmlns:a16="http://schemas.microsoft.com/office/drawing/2014/main" id="{2249C925-AD7E-6559-C812-4F3F602198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33499" y="4106534"/>
            <a:ext cx="393890" cy="393890"/>
          </a:xfrm>
          <a:prstGeom prst="rect">
            <a:avLst/>
          </a:prstGeom>
        </p:spPr>
      </p:pic>
      <p:sp>
        <p:nvSpPr>
          <p:cNvPr id="52" name="Tekstballon: rechthoek 51">
            <a:extLst>
              <a:ext uri="{FF2B5EF4-FFF2-40B4-BE49-F238E27FC236}">
                <a16:creationId xmlns:a16="http://schemas.microsoft.com/office/drawing/2014/main" id="{52515EB4-7540-A1DE-74CF-DB12637DB540}"/>
              </a:ext>
            </a:extLst>
          </p:cNvPr>
          <p:cNvSpPr/>
          <p:nvPr/>
        </p:nvSpPr>
        <p:spPr>
          <a:xfrm>
            <a:off x="14227571" y="4782435"/>
            <a:ext cx="1131256" cy="574559"/>
          </a:xfrm>
          <a:prstGeom prst="wedgeRectCallout">
            <a:avLst>
              <a:gd name="adj1" fmla="val -48270"/>
              <a:gd name="adj2" fmla="val 115979"/>
            </a:avLst>
          </a:prstGeom>
        </p:spPr>
        <p:style>
          <a:lnRef idx="2">
            <a:schemeClr val="accent1"/>
          </a:lnRef>
          <a:fillRef idx="1">
            <a:schemeClr val="lt1"/>
          </a:fillRef>
          <a:effectRef idx="0">
            <a:schemeClr val="accent1"/>
          </a:effectRef>
          <a:fontRef idx="minor">
            <a:schemeClr val="dk1"/>
          </a:fontRef>
        </p:style>
        <p:txBody>
          <a:bodyPr rtlCol="0" anchor="ctr"/>
          <a:lstStyle/>
          <a:p>
            <a:r>
              <a:rPr lang="nl-NL" sz="1600" b="1"/>
              <a:t>KWE.A</a:t>
            </a:r>
          </a:p>
          <a:p>
            <a:r>
              <a:rPr lang="nl-NL" sz="1600"/>
              <a:t>3</a:t>
            </a:r>
            <a:r>
              <a:rPr lang="nl-NL" sz="1600" b="0" i="0"/>
              <a:t>00-400</a:t>
            </a:r>
            <a:endParaRPr lang="nl-NL" sz="1600"/>
          </a:p>
        </p:txBody>
      </p:sp>
      <p:pic>
        <p:nvPicPr>
          <p:cNvPr id="53" name="Afbeelding 6" descr="Afbeelding met diagram&#10;&#10;Automatisch gegenereerde beschrijving">
            <a:extLst>
              <a:ext uri="{FF2B5EF4-FFF2-40B4-BE49-F238E27FC236}">
                <a16:creationId xmlns:a16="http://schemas.microsoft.com/office/drawing/2014/main" id="{53D343B4-E2B2-413F-2361-D387431478BE}"/>
              </a:ext>
            </a:extLst>
          </p:cNvPr>
          <p:cNvPicPr>
            <a:picLocks noChangeAspect="1"/>
          </p:cNvPicPr>
          <p:nvPr/>
        </p:nvPicPr>
        <p:blipFill>
          <a:blip r:embed="rId8"/>
          <a:stretch>
            <a:fillRect/>
          </a:stretch>
        </p:blipFill>
        <p:spPr>
          <a:xfrm>
            <a:off x="3376218" y="6832396"/>
            <a:ext cx="6400570" cy="3249111"/>
          </a:xfrm>
          <a:prstGeom prst="rect">
            <a:avLst/>
          </a:prstGeom>
        </p:spPr>
      </p:pic>
    </p:spTree>
    <p:extLst>
      <p:ext uri="{BB962C8B-B14F-4D97-AF65-F5344CB8AC3E}">
        <p14:creationId xmlns:p14="http://schemas.microsoft.com/office/powerpoint/2010/main" val="3792842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Campus Technology Tour</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21</a:t>
            </a:fld>
            <a:endParaRPr lang="nl-BE"/>
          </a:p>
        </p:txBody>
      </p:sp>
      <p:sp>
        <p:nvSpPr>
          <p:cNvPr id="2" name="Slide Number Placeholder 4">
            <a:extLst>
              <a:ext uri="{FF2B5EF4-FFF2-40B4-BE49-F238E27FC236}">
                <a16:creationId xmlns:a16="http://schemas.microsoft.com/office/drawing/2014/main" id="{CE03E420-9A6C-85CE-F8BB-340A8382AB03}"/>
              </a:ext>
            </a:extLst>
          </p:cNvPr>
          <p:cNvSpPr txBox="1">
            <a:spLocks/>
          </p:cNvSpPr>
          <p:nvPr/>
        </p:nvSpPr>
        <p:spPr>
          <a:xfrm>
            <a:off x="11901489" y="9306717"/>
            <a:ext cx="3770311"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21</a:t>
            </a:fld>
            <a:endParaRPr lang="nl-BE"/>
          </a:p>
        </p:txBody>
      </p:sp>
      <p:sp>
        <p:nvSpPr>
          <p:cNvPr id="6" name="Text Placeholder 1">
            <a:extLst>
              <a:ext uri="{FF2B5EF4-FFF2-40B4-BE49-F238E27FC236}">
                <a16:creationId xmlns:a16="http://schemas.microsoft.com/office/drawing/2014/main" id="{1BD012B7-0DE8-795C-087D-BEEF6AB0E7F7}"/>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NL" sz="2400">
                <a:latin typeface="Century Gothic" panose="020B0502020202020204" pitchFamily="34" charset="0"/>
                <a:cs typeface="Calibri Light" panose="020F0302020204030204" pitchFamily="34" charset="0"/>
              </a:rPr>
              <a:t>Warmtenet:</a:t>
            </a:r>
          </a:p>
          <a:p>
            <a:endParaRPr lang="nl-NL" sz="2400">
              <a:latin typeface="Century Gothic" panose="020B0502020202020204" pitchFamily="34" charset="0"/>
              <a:cs typeface="Calibri Light" panose="020F0302020204030204" pitchFamily="34" charset="0"/>
            </a:endParaRPr>
          </a:p>
        </p:txBody>
      </p:sp>
      <p:pic>
        <p:nvPicPr>
          <p:cNvPr id="7" name="Picture 2" descr="Fixsus | Beckhoff België (Nederlands)">
            <a:extLst>
              <a:ext uri="{FF2B5EF4-FFF2-40B4-BE49-F238E27FC236}">
                <a16:creationId xmlns:a16="http://schemas.microsoft.com/office/drawing/2014/main" id="{4D1D9D69-2165-C41B-507C-2FBFFC01F1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800" b="17232"/>
          <a:stretch/>
        </p:blipFill>
        <p:spPr bwMode="auto">
          <a:xfrm>
            <a:off x="15791264" y="491550"/>
            <a:ext cx="1834749" cy="794665"/>
          </a:xfrm>
          <a:prstGeom prst="rect">
            <a:avLst/>
          </a:prstGeom>
          <a:noFill/>
          <a:extLst>
            <a:ext uri="{909E8E84-426E-40DD-AFC4-6F175D3DCCD1}">
              <a14:hiddenFill xmlns:a14="http://schemas.microsoft.com/office/drawing/2010/main">
                <a:solidFill>
                  <a:srgbClr val="FFFFFF"/>
                </a:solidFill>
              </a14:hiddenFill>
            </a:ext>
          </a:extLst>
        </p:spPr>
      </p:pic>
      <p:pic>
        <p:nvPicPr>
          <p:cNvPr id="8" name="Afbeelding 7">
            <a:extLst>
              <a:ext uri="{FF2B5EF4-FFF2-40B4-BE49-F238E27FC236}">
                <a16:creationId xmlns:a16="http://schemas.microsoft.com/office/drawing/2014/main" id="{08DA5D3C-0083-BDC0-6A13-358D59719F28}"/>
              </a:ext>
            </a:extLst>
          </p:cNvPr>
          <p:cNvPicPr>
            <a:picLocks noChangeAspect="1"/>
          </p:cNvPicPr>
          <p:nvPr/>
        </p:nvPicPr>
        <p:blipFill rotWithShape="1">
          <a:blip r:embed="rId3"/>
          <a:srcRect b="2853"/>
          <a:stretch/>
        </p:blipFill>
        <p:spPr>
          <a:xfrm>
            <a:off x="6602681" y="1828800"/>
            <a:ext cx="10820859" cy="7306216"/>
          </a:xfrm>
          <a:prstGeom prst="rect">
            <a:avLst/>
          </a:prstGeom>
        </p:spPr>
      </p:pic>
    </p:spTree>
    <p:extLst>
      <p:ext uri="{BB962C8B-B14F-4D97-AF65-F5344CB8AC3E}">
        <p14:creationId xmlns:p14="http://schemas.microsoft.com/office/powerpoint/2010/main" val="419033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C0C958C-0428-841E-995C-35EC909AAFA7}"/>
              </a:ext>
            </a:extLst>
          </p:cNvPr>
          <p:cNvSpPr>
            <a:spLocks noGrp="1"/>
          </p:cNvSpPr>
          <p:nvPr>
            <p:ph type="title"/>
          </p:nvPr>
        </p:nvSpPr>
        <p:spPr/>
        <p:txBody>
          <a:bodyPr/>
          <a:lstStyle/>
          <a:p>
            <a:r>
              <a:rPr lang="nl-NL"/>
              <a:t>Hoe start je hiermee?</a:t>
            </a:r>
          </a:p>
        </p:txBody>
      </p:sp>
      <p:sp>
        <p:nvSpPr>
          <p:cNvPr id="4" name="Tijdelijke aanduiding voor datum 3">
            <a:extLst>
              <a:ext uri="{FF2B5EF4-FFF2-40B4-BE49-F238E27FC236}">
                <a16:creationId xmlns:a16="http://schemas.microsoft.com/office/drawing/2014/main" id="{668F9188-93D1-4DEF-1500-C7430CE2F5BF}"/>
              </a:ext>
            </a:extLst>
          </p:cNvPr>
          <p:cNvSpPr>
            <a:spLocks noGrp="1"/>
          </p:cNvSpPr>
          <p:nvPr>
            <p:ph type="dt" sz="half" idx="2"/>
          </p:nvPr>
        </p:nvSpPr>
        <p:spPr/>
        <p:txBody>
          <a:bodyPr/>
          <a:lstStyle/>
          <a:p>
            <a:r>
              <a:rPr lang="nl-BE"/>
              <a:t>Pijler Project</a:t>
            </a:r>
          </a:p>
        </p:txBody>
      </p:sp>
      <p:sp>
        <p:nvSpPr>
          <p:cNvPr id="5" name="Tijdelijke aanduiding voor dianummer 4">
            <a:extLst>
              <a:ext uri="{FF2B5EF4-FFF2-40B4-BE49-F238E27FC236}">
                <a16:creationId xmlns:a16="http://schemas.microsoft.com/office/drawing/2014/main" id="{7D8EA451-FB1A-C91C-7AC6-2E50C7138A90}"/>
              </a:ext>
            </a:extLst>
          </p:cNvPr>
          <p:cNvSpPr>
            <a:spLocks noGrp="1"/>
          </p:cNvSpPr>
          <p:nvPr>
            <p:ph type="sldNum" sz="quarter" idx="4"/>
          </p:nvPr>
        </p:nvSpPr>
        <p:spPr/>
        <p:txBody>
          <a:bodyPr/>
          <a:lstStyle/>
          <a:p>
            <a:fld id="{B7527A74-2D87-4307-9531-5A57D9647EEB}" type="slidenum">
              <a:rPr lang="nl-BE" smtClean="0"/>
              <a:pPr/>
              <a:t>22</a:t>
            </a:fld>
            <a:endParaRPr lang="nl-BE"/>
          </a:p>
        </p:txBody>
      </p:sp>
      <p:pic>
        <p:nvPicPr>
          <p:cNvPr id="2" name="Picture 2">
            <a:extLst>
              <a:ext uri="{FF2B5EF4-FFF2-40B4-BE49-F238E27FC236}">
                <a16:creationId xmlns:a16="http://schemas.microsoft.com/office/drawing/2014/main" id="{276F34D0-FDBD-98FC-13B3-CE88344B9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541" y="1998157"/>
            <a:ext cx="12787005" cy="705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42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4">
            <a:extLst>
              <a:ext uri="{FF2B5EF4-FFF2-40B4-BE49-F238E27FC236}">
                <a16:creationId xmlns:a16="http://schemas.microsoft.com/office/drawing/2014/main" id="{07776A2A-4B74-FE45-DD76-867412155687}"/>
              </a:ext>
            </a:extLst>
          </p:cNvPr>
          <p:cNvSpPr txBox="1"/>
          <p:nvPr/>
        </p:nvSpPr>
        <p:spPr>
          <a:xfrm>
            <a:off x="328766" y="1945190"/>
            <a:ext cx="12157499" cy="2050369"/>
          </a:xfrm>
          <a:prstGeom prst="rect">
            <a:avLst/>
          </a:prstGeom>
          <a:noFill/>
        </p:spPr>
        <p:txBody>
          <a:bodyPr wrap="square" rtlCol="0">
            <a:spAutoFit/>
          </a:bodyPr>
          <a:lstStyle/>
          <a:p>
            <a:pPr lvl="1">
              <a:lnSpc>
                <a:spcPct val="120000"/>
              </a:lnSpc>
            </a:pPr>
            <a:r>
              <a:rPr lang="nl-NL" sz="2700" b="1">
                <a:latin typeface="Century Gothic" panose="020B0502020202020204" pitchFamily="34" charset="0"/>
              </a:rPr>
              <a:t>Stap 1: Meterplan</a:t>
            </a:r>
          </a:p>
          <a:p>
            <a:pPr lvl="1">
              <a:lnSpc>
                <a:spcPct val="120000"/>
              </a:lnSpc>
            </a:pPr>
            <a:r>
              <a:rPr lang="nl-NL" sz="2700" b="1">
                <a:latin typeface="Century Gothic" panose="020B0502020202020204" pitchFamily="34" charset="0"/>
              </a:rPr>
              <a:t>	</a:t>
            </a:r>
            <a:r>
              <a:rPr lang="nl-NL" sz="2700">
                <a:latin typeface="Century Gothic" panose="020B0502020202020204" pitchFamily="34" charset="0"/>
              </a:rPr>
              <a:t>Inventarisatie van de meters en sensoren op de site</a:t>
            </a:r>
          </a:p>
          <a:p>
            <a:pPr lvl="1">
              <a:lnSpc>
                <a:spcPct val="120000"/>
              </a:lnSpc>
            </a:pPr>
            <a:r>
              <a:rPr lang="nl-NL" sz="2700">
                <a:latin typeface="Century Gothic" panose="020B0502020202020204" pitchFamily="34" charset="0"/>
              </a:rPr>
              <a:t>	 - Veel diverse meters (EAN Tellers / </a:t>
            </a:r>
            <a:r>
              <a:rPr lang="nl-NL" sz="2700" err="1">
                <a:latin typeface="Century Gothic" panose="020B0502020202020204" pitchFamily="34" charset="0"/>
              </a:rPr>
              <a:t>Submetering</a:t>
            </a:r>
            <a:r>
              <a:rPr lang="nl-NL" sz="2700">
                <a:latin typeface="Century Gothic" panose="020B0502020202020204" pitchFamily="34" charset="0"/>
              </a:rPr>
              <a:t> / …)</a:t>
            </a:r>
          </a:p>
          <a:p>
            <a:pPr lvl="1">
              <a:lnSpc>
                <a:spcPct val="120000"/>
              </a:lnSpc>
            </a:pPr>
            <a:r>
              <a:rPr lang="nl-NL" sz="2700">
                <a:solidFill>
                  <a:schemeClr val="accent4">
                    <a:lumMod val="75000"/>
                  </a:schemeClr>
                </a:solidFill>
                <a:latin typeface="Century Gothic" panose="020B0502020202020204" pitchFamily="34" charset="0"/>
              </a:rPr>
              <a:t> </a:t>
            </a:r>
            <a:endParaRPr lang="nl-NL" sz="2700">
              <a:latin typeface="+mj-lt"/>
            </a:endParaRPr>
          </a:p>
        </p:txBody>
      </p:sp>
      <p:sp>
        <p:nvSpPr>
          <p:cNvPr id="3" name="Rectangle 7">
            <a:extLst>
              <a:ext uri="{FF2B5EF4-FFF2-40B4-BE49-F238E27FC236}">
                <a16:creationId xmlns:a16="http://schemas.microsoft.com/office/drawing/2014/main" id="{81FFD21C-4C89-784E-8F17-D63B3909A0BB}"/>
              </a:ext>
            </a:extLst>
          </p:cNvPr>
          <p:cNvSpPr/>
          <p:nvPr/>
        </p:nvSpPr>
        <p:spPr>
          <a:xfrm>
            <a:off x="15703412" y="602105"/>
            <a:ext cx="2355329" cy="2040740"/>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25"/>
          </a:p>
        </p:txBody>
      </p:sp>
      <p:sp>
        <p:nvSpPr>
          <p:cNvPr id="5" name="TextBox 20">
            <a:extLst>
              <a:ext uri="{FF2B5EF4-FFF2-40B4-BE49-F238E27FC236}">
                <a16:creationId xmlns:a16="http://schemas.microsoft.com/office/drawing/2014/main" id="{069E618C-8ECA-B236-D440-4634DD08C243}"/>
              </a:ext>
            </a:extLst>
          </p:cNvPr>
          <p:cNvSpPr txBox="1"/>
          <p:nvPr/>
        </p:nvSpPr>
        <p:spPr>
          <a:xfrm>
            <a:off x="16088552" y="18023"/>
            <a:ext cx="1585049" cy="450123"/>
          </a:xfrm>
          <a:prstGeom prst="rect">
            <a:avLst/>
          </a:prstGeom>
          <a:noFill/>
        </p:spPr>
        <p:txBody>
          <a:bodyPr wrap="none" lIns="137160" tIns="68580" rIns="137160" bIns="68580" rtlCol="0" anchor="t">
            <a:spAutoFit/>
          </a:bodyPr>
          <a:lstStyle/>
          <a:p>
            <a:pPr algn="ctr"/>
            <a:r>
              <a:rPr lang="en-US" sz="2025" err="1">
                <a:latin typeface="Century Gothic" panose="020B0502020202020204" pitchFamily="34" charset="0"/>
              </a:rPr>
              <a:t>Meterplan</a:t>
            </a:r>
            <a:endParaRPr lang="nl-BE" sz="2025">
              <a:latin typeface="Century Gothic" panose="020B0502020202020204" pitchFamily="34" charset="0"/>
            </a:endParaRPr>
          </a:p>
        </p:txBody>
      </p:sp>
      <p:pic>
        <p:nvPicPr>
          <p:cNvPr id="6" name="Picture 2" descr="Electric energy meter icon. Outline electric energy meter vector icon for web design isolated on white background">
            <a:extLst>
              <a:ext uri="{FF2B5EF4-FFF2-40B4-BE49-F238E27FC236}">
                <a16:creationId xmlns:a16="http://schemas.microsoft.com/office/drawing/2014/main" id="{E271CFAA-86F2-C4B4-16B4-B8779A4823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 t="3590" r="3595" b="4542"/>
          <a:stretch/>
        </p:blipFill>
        <p:spPr bwMode="auto">
          <a:xfrm>
            <a:off x="16200523" y="898378"/>
            <a:ext cx="1361108" cy="1362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a:extLst>
              <a:ext uri="{FF2B5EF4-FFF2-40B4-BE49-F238E27FC236}">
                <a16:creationId xmlns:a16="http://schemas.microsoft.com/office/drawing/2014/main" id="{849C2D8A-7852-F48A-9DBA-F890747E5BFD}"/>
              </a:ext>
            </a:extLst>
          </p:cNvPr>
          <p:cNvPicPr>
            <a:picLocks noChangeAspect="1"/>
          </p:cNvPicPr>
          <p:nvPr/>
        </p:nvPicPr>
        <p:blipFill>
          <a:blip r:embed="rId4"/>
          <a:stretch>
            <a:fillRect/>
          </a:stretch>
        </p:blipFill>
        <p:spPr>
          <a:xfrm>
            <a:off x="1302251" y="3776460"/>
            <a:ext cx="15683499" cy="5795523"/>
          </a:xfrm>
          <a:prstGeom prst="rect">
            <a:avLst/>
          </a:prstGeom>
          <a:ln>
            <a:solidFill>
              <a:srgbClr val="394346"/>
            </a:solidFill>
          </a:ln>
        </p:spPr>
      </p:pic>
      <p:sp>
        <p:nvSpPr>
          <p:cNvPr id="10" name="Title 3">
            <a:extLst>
              <a:ext uri="{FF2B5EF4-FFF2-40B4-BE49-F238E27FC236}">
                <a16:creationId xmlns:a16="http://schemas.microsoft.com/office/drawing/2014/main" id="{1AB0BF53-D553-D251-BBB8-025C2AEA4AEA}"/>
              </a:ext>
            </a:extLst>
          </p:cNvPr>
          <p:cNvSpPr>
            <a:spLocks noGrp="1"/>
          </p:cNvSpPr>
          <p:nvPr>
            <p:ph type="title"/>
          </p:nvPr>
        </p:nvSpPr>
        <p:spPr>
          <a:xfrm>
            <a:off x="998693" y="992120"/>
            <a:ext cx="16575629" cy="630356"/>
          </a:xfrm>
        </p:spPr>
        <p:txBody>
          <a:bodyPr/>
          <a:lstStyle/>
          <a:p>
            <a:r>
              <a:rPr lang="nl-BE" sz="3600">
                <a:solidFill>
                  <a:prstClr val="black"/>
                </a:solidFill>
                <a:latin typeface="Century Gothic" panose="020B0502020202020204" pitchFamily="34" charset="0"/>
                <a:cs typeface="Calibri Light" panose="020F0302020204030204" pitchFamily="34" charset="0"/>
              </a:rPr>
              <a:t>Introductie EMS – Kortrijk Weide</a:t>
            </a:r>
            <a:endParaRPr lang="nl-BE" sz="3600"/>
          </a:p>
        </p:txBody>
      </p:sp>
    </p:spTree>
    <p:extLst>
      <p:ext uri="{BB962C8B-B14F-4D97-AF65-F5344CB8AC3E}">
        <p14:creationId xmlns:p14="http://schemas.microsoft.com/office/powerpoint/2010/main" val="1056220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sz="3600">
                <a:solidFill>
                  <a:prstClr val="black"/>
                </a:solidFill>
                <a:latin typeface="Century Gothic" panose="020B0502020202020204" pitchFamily="34" charset="0"/>
                <a:cs typeface="Calibri Light" panose="020F0302020204030204" pitchFamily="34" charset="0"/>
              </a:rPr>
              <a:t>Introductie EMS – Kortrijk Weide</a:t>
            </a:r>
            <a:endParaRPr lang="nl-BE" sz="3600"/>
          </a:p>
        </p:txBody>
      </p:sp>
      <p:sp>
        <p:nvSpPr>
          <p:cNvPr id="2" name="Tekstvak 4">
            <a:extLst>
              <a:ext uri="{FF2B5EF4-FFF2-40B4-BE49-F238E27FC236}">
                <a16:creationId xmlns:a16="http://schemas.microsoft.com/office/drawing/2014/main" id="{07776A2A-4B74-FE45-DD76-867412155687}"/>
              </a:ext>
            </a:extLst>
          </p:cNvPr>
          <p:cNvSpPr txBox="1"/>
          <p:nvPr/>
        </p:nvSpPr>
        <p:spPr>
          <a:xfrm>
            <a:off x="328766" y="1945190"/>
            <a:ext cx="15534441" cy="1052852"/>
          </a:xfrm>
          <a:prstGeom prst="rect">
            <a:avLst/>
          </a:prstGeom>
          <a:noFill/>
        </p:spPr>
        <p:txBody>
          <a:bodyPr wrap="square" rtlCol="0">
            <a:spAutoFit/>
          </a:bodyPr>
          <a:lstStyle/>
          <a:p>
            <a:pPr lvl="1">
              <a:lnSpc>
                <a:spcPct val="120000"/>
              </a:lnSpc>
            </a:pPr>
            <a:r>
              <a:rPr lang="nl-NL" sz="2700" b="1">
                <a:latin typeface="Century Gothic" panose="020B0502020202020204" pitchFamily="34" charset="0"/>
              </a:rPr>
              <a:t>Stap 1: Meterplan</a:t>
            </a:r>
          </a:p>
          <a:p>
            <a:pPr lvl="1">
              <a:lnSpc>
                <a:spcPct val="120000"/>
              </a:lnSpc>
            </a:pPr>
            <a:r>
              <a:rPr lang="nl-NL" sz="2700" b="1">
                <a:latin typeface="Century Gothic" panose="020B0502020202020204" pitchFamily="34" charset="0"/>
              </a:rPr>
              <a:t>	</a:t>
            </a:r>
            <a:r>
              <a:rPr lang="nl-NL" sz="2700">
                <a:latin typeface="Century Gothic" panose="020B0502020202020204" pitchFamily="34" charset="0"/>
              </a:rPr>
              <a:t>Inventarisatie + eenvoudige visualisatie van de meters en sensoren op de site </a:t>
            </a:r>
            <a:endParaRPr lang="nl-NL" sz="2700">
              <a:latin typeface="+mj-lt"/>
            </a:endParaRPr>
          </a:p>
        </p:txBody>
      </p:sp>
      <p:sp>
        <p:nvSpPr>
          <p:cNvPr id="3" name="Rectangle 7">
            <a:extLst>
              <a:ext uri="{FF2B5EF4-FFF2-40B4-BE49-F238E27FC236}">
                <a16:creationId xmlns:a16="http://schemas.microsoft.com/office/drawing/2014/main" id="{81FFD21C-4C89-784E-8F17-D63B3909A0BB}"/>
              </a:ext>
            </a:extLst>
          </p:cNvPr>
          <p:cNvSpPr/>
          <p:nvPr/>
        </p:nvSpPr>
        <p:spPr>
          <a:xfrm>
            <a:off x="15703412" y="602105"/>
            <a:ext cx="2355329" cy="2040740"/>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25"/>
          </a:p>
        </p:txBody>
      </p:sp>
      <p:sp>
        <p:nvSpPr>
          <p:cNvPr id="5" name="TextBox 20">
            <a:extLst>
              <a:ext uri="{FF2B5EF4-FFF2-40B4-BE49-F238E27FC236}">
                <a16:creationId xmlns:a16="http://schemas.microsoft.com/office/drawing/2014/main" id="{069E618C-8ECA-B236-D440-4634DD08C243}"/>
              </a:ext>
            </a:extLst>
          </p:cNvPr>
          <p:cNvSpPr txBox="1"/>
          <p:nvPr/>
        </p:nvSpPr>
        <p:spPr>
          <a:xfrm>
            <a:off x="16088552" y="18023"/>
            <a:ext cx="1585049" cy="450123"/>
          </a:xfrm>
          <a:prstGeom prst="rect">
            <a:avLst/>
          </a:prstGeom>
          <a:noFill/>
        </p:spPr>
        <p:txBody>
          <a:bodyPr wrap="none" lIns="137160" tIns="68580" rIns="137160" bIns="68580" rtlCol="0" anchor="t">
            <a:spAutoFit/>
          </a:bodyPr>
          <a:lstStyle/>
          <a:p>
            <a:pPr algn="ctr"/>
            <a:r>
              <a:rPr lang="en-US" sz="2025" err="1">
                <a:latin typeface="Century Gothic" panose="020B0502020202020204" pitchFamily="34" charset="0"/>
              </a:rPr>
              <a:t>Meterplan</a:t>
            </a:r>
            <a:endParaRPr lang="nl-BE" sz="2025">
              <a:latin typeface="Century Gothic" panose="020B0502020202020204" pitchFamily="34" charset="0"/>
            </a:endParaRPr>
          </a:p>
        </p:txBody>
      </p:sp>
      <p:pic>
        <p:nvPicPr>
          <p:cNvPr id="6" name="Picture 2" descr="Electric energy meter icon. Outline electric energy meter vector icon for web design isolated on white background">
            <a:extLst>
              <a:ext uri="{FF2B5EF4-FFF2-40B4-BE49-F238E27FC236}">
                <a16:creationId xmlns:a16="http://schemas.microsoft.com/office/drawing/2014/main" id="{E271CFAA-86F2-C4B4-16B4-B8779A4823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9" t="3590" r="3595" b="4542"/>
          <a:stretch/>
        </p:blipFill>
        <p:spPr bwMode="auto">
          <a:xfrm>
            <a:off x="16200523" y="898378"/>
            <a:ext cx="1361108" cy="13629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 screenshot of a computer screen&#10;&#10;Description automatically generated">
            <a:extLst>
              <a:ext uri="{FF2B5EF4-FFF2-40B4-BE49-F238E27FC236}">
                <a16:creationId xmlns:a16="http://schemas.microsoft.com/office/drawing/2014/main" id="{E1E3486E-ED6E-E561-3A8C-0299730B8C3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46799" y="3006352"/>
            <a:ext cx="8188067" cy="6428981"/>
          </a:xfrm>
          <a:prstGeom prst="rect">
            <a:avLst/>
          </a:prstGeom>
        </p:spPr>
      </p:pic>
      <p:pic>
        <p:nvPicPr>
          <p:cNvPr id="9" name="Picture 62">
            <a:extLst>
              <a:ext uri="{FF2B5EF4-FFF2-40B4-BE49-F238E27FC236}">
                <a16:creationId xmlns:a16="http://schemas.microsoft.com/office/drawing/2014/main" id="{F738DB37-BBEB-5917-7487-71C6EAE0DB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98" r="24675"/>
          <a:stretch/>
        </p:blipFill>
        <p:spPr bwMode="auto">
          <a:xfrm>
            <a:off x="11574744" y="4472081"/>
            <a:ext cx="2793963" cy="55413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4" descr="Regionaal">
            <a:extLst>
              <a:ext uri="{FF2B5EF4-FFF2-40B4-BE49-F238E27FC236}">
                <a16:creationId xmlns:a16="http://schemas.microsoft.com/office/drawing/2014/main" id="{2D656E34-47D6-1585-B426-0BA504DCE0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11803" y="2642845"/>
            <a:ext cx="3991283" cy="1988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e werkt je digitale meter voor elektriciteit? | Prepaid">
            <a:extLst>
              <a:ext uri="{FF2B5EF4-FFF2-40B4-BE49-F238E27FC236}">
                <a16:creationId xmlns:a16="http://schemas.microsoft.com/office/drawing/2014/main" id="{04A617B9-D208-9259-EBB5-B1C3080537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56404" y="5045237"/>
            <a:ext cx="2971800" cy="345757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5">
            <a:extLst>
              <a:ext uri="{FF2B5EF4-FFF2-40B4-BE49-F238E27FC236}">
                <a16:creationId xmlns:a16="http://schemas.microsoft.com/office/drawing/2014/main" id="{1236FF0E-D395-5397-EE2D-EE18C4140742}"/>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Voettekst</a:t>
            </a:r>
          </a:p>
        </p:txBody>
      </p:sp>
    </p:spTree>
    <p:extLst>
      <p:ext uri="{BB962C8B-B14F-4D97-AF65-F5344CB8AC3E}">
        <p14:creationId xmlns:p14="http://schemas.microsoft.com/office/powerpoint/2010/main" val="3438231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7">
            <a:extLst>
              <a:ext uri="{FF2B5EF4-FFF2-40B4-BE49-F238E27FC236}">
                <a16:creationId xmlns:a16="http://schemas.microsoft.com/office/drawing/2014/main" id="{A6EFCF45-32E1-870A-507B-294D05009B05}"/>
              </a:ext>
            </a:extLst>
          </p:cNvPr>
          <p:cNvSpPr/>
          <p:nvPr/>
        </p:nvSpPr>
        <p:spPr>
          <a:xfrm>
            <a:off x="15703412" y="602105"/>
            <a:ext cx="2355329" cy="2040740"/>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25"/>
          </a:p>
        </p:txBody>
      </p:sp>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sz="3600">
                <a:solidFill>
                  <a:prstClr val="black"/>
                </a:solidFill>
                <a:latin typeface="Century Gothic" panose="020B0502020202020204" pitchFamily="34" charset="0"/>
                <a:cs typeface="Calibri Light" panose="020F0302020204030204" pitchFamily="34" charset="0"/>
              </a:rPr>
              <a:t>Introductie EMS – Kortrijk Weide</a:t>
            </a:r>
            <a:endParaRPr lang="nl-BE" sz="3600"/>
          </a:p>
        </p:txBody>
      </p:sp>
      <p:sp>
        <p:nvSpPr>
          <p:cNvPr id="2" name="Tekstvak 4">
            <a:extLst>
              <a:ext uri="{FF2B5EF4-FFF2-40B4-BE49-F238E27FC236}">
                <a16:creationId xmlns:a16="http://schemas.microsoft.com/office/drawing/2014/main" id="{07776A2A-4B74-FE45-DD76-867412155687}"/>
              </a:ext>
            </a:extLst>
          </p:cNvPr>
          <p:cNvSpPr txBox="1"/>
          <p:nvPr/>
        </p:nvSpPr>
        <p:spPr>
          <a:xfrm>
            <a:off x="328766" y="1945190"/>
            <a:ext cx="12157499" cy="541751"/>
          </a:xfrm>
          <a:prstGeom prst="rect">
            <a:avLst/>
          </a:prstGeom>
          <a:noFill/>
        </p:spPr>
        <p:txBody>
          <a:bodyPr wrap="square" rtlCol="0">
            <a:spAutoFit/>
          </a:bodyPr>
          <a:lstStyle/>
          <a:p>
            <a:pPr lvl="1">
              <a:lnSpc>
                <a:spcPct val="120000"/>
              </a:lnSpc>
            </a:pPr>
            <a:r>
              <a:rPr lang="nl-NL" sz="2700" b="1">
                <a:latin typeface="Century Gothic" panose="020B0502020202020204" pitchFamily="34" charset="0"/>
              </a:rPr>
              <a:t>Stap 2: Sensoren &amp; platformen</a:t>
            </a:r>
          </a:p>
        </p:txBody>
      </p:sp>
      <p:pic>
        <p:nvPicPr>
          <p:cNvPr id="7" name="Picture 2" descr="Emaze - energy at ease. | Emaze">
            <a:extLst>
              <a:ext uri="{FF2B5EF4-FFF2-40B4-BE49-F238E27FC236}">
                <a16:creationId xmlns:a16="http://schemas.microsoft.com/office/drawing/2014/main" id="{65303DB9-0260-B9E6-E303-8C953A5D1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6888" y="3581962"/>
            <a:ext cx="3509076" cy="7123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Efficiënt energieverbruik thuis én voor bedrijven | Smappee">
            <a:extLst>
              <a:ext uri="{FF2B5EF4-FFF2-40B4-BE49-F238E27FC236}">
                <a16:creationId xmlns:a16="http://schemas.microsoft.com/office/drawing/2014/main" id="{8675056C-7F01-0E5D-B640-5749190E36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736" b="38054"/>
          <a:stretch/>
        </p:blipFill>
        <p:spPr bwMode="auto">
          <a:xfrm>
            <a:off x="8610482" y="3690433"/>
            <a:ext cx="3776180" cy="9897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CHNEIDER ELECTRIC | Elektronische componenten. Distributeur en online  winkel - Transfer Multisort Elektronik.">
            <a:extLst>
              <a:ext uri="{FF2B5EF4-FFF2-40B4-BE49-F238E27FC236}">
                <a16:creationId xmlns:a16="http://schemas.microsoft.com/office/drawing/2014/main" id="{8F32604A-BA11-D56B-9998-E31CF4092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6399" y="3032917"/>
            <a:ext cx="3185652" cy="982658"/>
          </a:xfrm>
          <a:prstGeom prst="rect">
            <a:avLst/>
          </a:prstGeom>
          <a:noFill/>
          <a:extLst>
            <a:ext uri="{909E8E84-426E-40DD-AFC4-6F175D3DCCD1}">
              <a14:hiddenFill xmlns:a14="http://schemas.microsoft.com/office/drawing/2010/main">
                <a:solidFill>
                  <a:srgbClr val="FFFFFF"/>
                </a:solidFill>
              </a14:hiddenFill>
            </a:ext>
          </a:extLst>
        </p:spPr>
      </p:pic>
      <p:pic>
        <p:nvPicPr>
          <p:cNvPr id="14" name="Afbeelding 6">
            <a:extLst>
              <a:ext uri="{FF2B5EF4-FFF2-40B4-BE49-F238E27FC236}">
                <a16:creationId xmlns:a16="http://schemas.microsoft.com/office/drawing/2014/main" id="{FA4EFD9B-9046-23F5-C609-52F0529294E7}"/>
              </a:ext>
            </a:extLst>
          </p:cNvPr>
          <p:cNvPicPr>
            <a:picLocks noChangeAspect="1"/>
          </p:cNvPicPr>
          <p:nvPr/>
        </p:nvPicPr>
        <p:blipFill rotWithShape="1">
          <a:blip r:embed="rId6"/>
          <a:srcRect l="6388"/>
          <a:stretch/>
        </p:blipFill>
        <p:spPr>
          <a:xfrm>
            <a:off x="7951352" y="5107637"/>
            <a:ext cx="5414120" cy="4712109"/>
          </a:xfrm>
          <a:prstGeom prst="rect">
            <a:avLst/>
          </a:prstGeom>
        </p:spPr>
      </p:pic>
      <p:pic>
        <p:nvPicPr>
          <p:cNvPr id="15" name="Picture 60">
            <a:extLst>
              <a:ext uri="{FF2B5EF4-FFF2-40B4-BE49-F238E27FC236}">
                <a16:creationId xmlns:a16="http://schemas.microsoft.com/office/drawing/2014/main" id="{E4803446-E440-12E8-472C-55B03D1D4D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321" t="17945" r="37383" b="23154"/>
          <a:stretch/>
        </p:blipFill>
        <p:spPr bwMode="auto">
          <a:xfrm>
            <a:off x="5272481" y="4185296"/>
            <a:ext cx="1838153" cy="5634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2">
            <a:extLst>
              <a:ext uri="{FF2B5EF4-FFF2-40B4-BE49-F238E27FC236}">
                <a16:creationId xmlns:a16="http://schemas.microsoft.com/office/drawing/2014/main" id="{EB15E56B-BD51-FB34-0D56-1BD226F82A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98" r="24675"/>
          <a:stretch/>
        </p:blipFill>
        <p:spPr bwMode="auto">
          <a:xfrm>
            <a:off x="978669" y="4278386"/>
            <a:ext cx="2793963" cy="55413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4">
            <a:extLst>
              <a:ext uri="{FF2B5EF4-FFF2-40B4-BE49-F238E27FC236}">
                <a16:creationId xmlns:a16="http://schemas.microsoft.com/office/drawing/2014/main" id="{777DC6CA-504A-75C1-5BFA-E03EE077D26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2265" b="13299"/>
          <a:stretch/>
        </p:blipFill>
        <p:spPr bwMode="auto">
          <a:xfrm>
            <a:off x="14056891" y="4680158"/>
            <a:ext cx="2604521" cy="22376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6">
            <a:extLst>
              <a:ext uri="{FF2B5EF4-FFF2-40B4-BE49-F238E27FC236}">
                <a16:creationId xmlns:a16="http://schemas.microsoft.com/office/drawing/2014/main" id="{338008D6-32BB-98B6-0E68-062C0F8078E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4767" b="5663"/>
          <a:stretch/>
        </p:blipFill>
        <p:spPr bwMode="auto">
          <a:xfrm>
            <a:off x="14072142" y="7002521"/>
            <a:ext cx="2738568" cy="29054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4" descr="Regionaal">
            <a:extLst>
              <a:ext uri="{FF2B5EF4-FFF2-40B4-BE49-F238E27FC236}">
                <a16:creationId xmlns:a16="http://schemas.microsoft.com/office/drawing/2014/main" id="{18F9081A-AFB4-E746-6B9F-7578B067D0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2282" y="2456071"/>
            <a:ext cx="3991283" cy="1988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Watermelder 9 - 12 V/DC KEMO M158">
            <a:extLst>
              <a:ext uri="{FF2B5EF4-FFF2-40B4-BE49-F238E27FC236}">
                <a16:creationId xmlns:a16="http://schemas.microsoft.com/office/drawing/2014/main" id="{AA4FD6B1-5240-4972-CDD7-32E3FBCAD0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72606" y="667778"/>
            <a:ext cx="464096" cy="4237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Miniature Infrared Temperature Sensor with Touch Screen Display">
            <a:extLst>
              <a:ext uri="{FF2B5EF4-FFF2-40B4-BE49-F238E27FC236}">
                <a16:creationId xmlns:a16="http://schemas.microsoft.com/office/drawing/2014/main" id="{502101C0-C4F2-90F7-AF3E-9CC7E8B6BCE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046039" y="845663"/>
            <a:ext cx="538517" cy="4916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CP1HX40DRA - Omron Industrial Automation - PLC, CPU UNIT, RELAY O/P">
            <a:extLst>
              <a:ext uri="{FF2B5EF4-FFF2-40B4-BE49-F238E27FC236}">
                <a16:creationId xmlns:a16="http://schemas.microsoft.com/office/drawing/2014/main" id="{ED1F6329-6D8F-1496-6FAD-D8B02CBDA9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84014" y="1976681"/>
            <a:ext cx="725706" cy="5300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OPC UA naderbij bekeken – Industrial Control &amp; Communication Competence  Center – IC4">
            <a:extLst>
              <a:ext uri="{FF2B5EF4-FFF2-40B4-BE49-F238E27FC236}">
                <a16:creationId xmlns:a16="http://schemas.microsoft.com/office/drawing/2014/main" id="{C3535947-1C0D-61CC-07C7-4BFF9D0852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532178" y="1251316"/>
            <a:ext cx="1218477" cy="61720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Modbus Encoders en Codegevers">
            <a:extLst>
              <a:ext uri="{FF2B5EF4-FFF2-40B4-BE49-F238E27FC236}">
                <a16:creationId xmlns:a16="http://schemas.microsoft.com/office/drawing/2014/main" id="{DFFEE965-F837-C876-2F22-D954DC1470E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046041" y="1976683"/>
            <a:ext cx="691592" cy="47294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20">
            <a:extLst>
              <a:ext uri="{FF2B5EF4-FFF2-40B4-BE49-F238E27FC236}">
                <a16:creationId xmlns:a16="http://schemas.microsoft.com/office/drawing/2014/main" id="{BD0B8A0B-F03E-F068-45A6-5EE1C6570120}"/>
              </a:ext>
            </a:extLst>
          </p:cNvPr>
          <p:cNvSpPr txBox="1"/>
          <p:nvPr/>
        </p:nvSpPr>
        <p:spPr>
          <a:xfrm>
            <a:off x="15549480" y="3179"/>
            <a:ext cx="2737410" cy="773289"/>
          </a:xfrm>
          <a:prstGeom prst="rect">
            <a:avLst/>
          </a:prstGeom>
          <a:noFill/>
        </p:spPr>
        <p:txBody>
          <a:bodyPr wrap="square" lIns="137160" tIns="68580" rIns="137160" bIns="68580" rtlCol="0" anchor="t">
            <a:spAutoFit/>
          </a:bodyPr>
          <a:lstStyle/>
          <a:p>
            <a:pPr algn="ctr"/>
            <a:r>
              <a:rPr lang="en-US" sz="2100">
                <a:latin typeface="Calibri"/>
                <a:cs typeface="Calibri"/>
              </a:rPr>
              <a:t>Sensors/ </a:t>
            </a:r>
            <a:r>
              <a:rPr lang="en-US" sz="2100" err="1">
                <a:latin typeface="Calibri"/>
                <a:cs typeface="Calibri"/>
              </a:rPr>
              <a:t>protocollen</a:t>
            </a:r>
          </a:p>
          <a:p>
            <a:pPr algn="ctr"/>
            <a:endParaRPr lang="en-US" sz="2025">
              <a:latin typeface="Century Gothic" panose="020B0502020202020204" pitchFamily="34" charset="0"/>
            </a:endParaRPr>
          </a:p>
        </p:txBody>
      </p:sp>
    </p:spTree>
    <p:extLst>
      <p:ext uri="{BB962C8B-B14F-4D97-AF65-F5344CB8AC3E}">
        <p14:creationId xmlns:p14="http://schemas.microsoft.com/office/powerpoint/2010/main" val="483124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sz="3600">
                <a:solidFill>
                  <a:prstClr val="black"/>
                </a:solidFill>
                <a:latin typeface="Century Gothic" panose="020B0502020202020204" pitchFamily="34" charset="0"/>
                <a:cs typeface="Calibri Light" panose="020F0302020204030204" pitchFamily="34" charset="0"/>
              </a:rPr>
              <a:t>Introductie EMS – Kortrijk Weide</a:t>
            </a:r>
            <a:endParaRPr lang="nl-BE" sz="3600"/>
          </a:p>
        </p:txBody>
      </p:sp>
      <p:sp>
        <p:nvSpPr>
          <p:cNvPr id="2" name="Tekstvak 4">
            <a:extLst>
              <a:ext uri="{FF2B5EF4-FFF2-40B4-BE49-F238E27FC236}">
                <a16:creationId xmlns:a16="http://schemas.microsoft.com/office/drawing/2014/main" id="{07776A2A-4B74-FE45-DD76-867412155687}"/>
              </a:ext>
            </a:extLst>
          </p:cNvPr>
          <p:cNvSpPr txBox="1"/>
          <p:nvPr/>
        </p:nvSpPr>
        <p:spPr>
          <a:xfrm>
            <a:off x="328766" y="1945190"/>
            <a:ext cx="12157499" cy="541751"/>
          </a:xfrm>
          <a:prstGeom prst="rect">
            <a:avLst/>
          </a:prstGeom>
          <a:noFill/>
        </p:spPr>
        <p:txBody>
          <a:bodyPr wrap="square" rtlCol="0">
            <a:spAutoFit/>
          </a:bodyPr>
          <a:lstStyle/>
          <a:p>
            <a:pPr lvl="1">
              <a:lnSpc>
                <a:spcPct val="120000"/>
              </a:lnSpc>
            </a:pPr>
            <a:r>
              <a:rPr lang="nl-NL" sz="2700" b="1">
                <a:latin typeface="Century Gothic" panose="020B0502020202020204" pitchFamily="34" charset="0"/>
              </a:rPr>
              <a:t>Stap 2: Sensoren &amp; platformen</a:t>
            </a:r>
          </a:p>
        </p:txBody>
      </p:sp>
      <p:pic>
        <p:nvPicPr>
          <p:cNvPr id="3" name="Picture 26" descr="Smart Technology for good. | VMA">
            <a:extLst>
              <a:ext uri="{FF2B5EF4-FFF2-40B4-BE49-F238E27FC236}">
                <a16:creationId xmlns:a16="http://schemas.microsoft.com/office/drawing/2014/main" id="{BCFB2B41-826D-5E88-A83F-B7CDA39A5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76" y="2438826"/>
            <a:ext cx="3698609" cy="1338639"/>
          </a:xfrm>
          <a:prstGeom prst="rect">
            <a:avLst/>
          </a:prstGeom>
          <a:noFill/>
          <a:extLst>
            <a:ext uri="{909E8E84-426E-40DD-AFC4-6F175D3DCCD1}">
              <a14:hiddenFill xmlns:a14="http://schemas.microsoft.com/office/drawing/2010/main">
                <a:solidFill>
                  <a:srgbClr val="FFFFFF"/>
                </a:solidFill>
              </a14:hiddenFill>
            </a:ext>
          </a:extLst>
        </p:spPr>
      </p:pic>
      <p:pic>
        <p:nvPicPr>
          <p:cNvPr id="5" name="Afbeelding 4">
            <a:extLst>
              <a:ext uri="{FF2B5EF4-FFF2-40B4-BE49-F238E27FC236}">
                <a16:creationId xmlns:a16="http://schemas.microsoft.com/office/drawing/2014/main" id="{36B9486F-C4D5-62AF-54F1-55EAF3B768F7}"/>
              </a:ext>
            </a:extLst>
          </p:cNvPr>
          <p:cNvPicPr>
            <a:picLocks noChangeAspect="1"/>
          </p:cNvPicPr>
          <p:nvPr/>
        </p:nvPicPr>
        <p:blipFill rotWithShape="1">
          <a:blip r:embed="rId4"/>
          <a:srcRect l="44298"/>
          <a:stretch/>
        </p:blipFill>
        <p:spPr>
          <a:xfrm>
            <a:off x="5153367" y="2799803"/>
            <a:ext cx="6994782" cy="7379021"/>
          </a:xfrm>
          <a:prstGeom prst="rect">
            <a:avLst/>
          </a:prstGeom>
        </p:spPr>
      </p:pic>
      <p:pic>
        <p:nvPicPr>
          <p:cNvPr id="6" name="Picture 2">
            <a:extLst>
              <a:ext uri="{FF2B5EF4-FFF2-40B4-BE49-F238E27FC236}">
                <a16:creationId xmlns:a16="http://schemas.microsoft.com/office/drawing/2014/main" id="{EA69E35D-833A-9896-5A98-C6ACB5A146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741" t="44573" r="13286" b="48753"/>
          <a:stretch/>
        </p:blipFill>
        <p:spPr bwMode="auto">
          <a:xfrm>
            <a:off x="7686844" y="1664036"/>
            <a:ext cx="7630319" cy="1113635"/>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descr="Afbeelding met Elektrische bedrading, kabel, machine, Elektriciteitsnetwerk&#10;&#10;Automatisch gegenereerde beschrijving">
            <a:extLst>
              <a:ext uri="{FF2B5EF4-FFF2-40B4-BE49-F238E27FC236}">
                <a16:creationId xmlns:a16="http://schemas.microsoft.com/office/drawing/2014/main" id="{BF10E095-2253-554E-93A6-D2A4883311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268859" y="4667299"/>
            <a:ext cx="5709678" cy="4282259"/>
          </a:xfrm>
          <a:prstGeom prst="rect">
            <a:avLst/>
          </a:prstGeom>
        </p:spPr>
      </p:pic>
      <p:pic>
        <p:nvPicPr>
          <p:cNvPr id="10" name="Afbeelding 9" descr="Afbeelding met tekst, muur, overdekt, whiteboard&#10;&#10;Automatisch gegenereerde beschrijving">
            <a:extLst>
              <a:ext uri="{FF2B5EF4-FFF2-40B4-BE49-F238E27FC236}">
                <a16:creationId xmlns:a16="http://schemas.microsoft.com/office/drawing/2014/main" id="{950FC898-C944-9929-F3D9-8902E104A1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14373080" y="2879699"/>
            <a:ext cx="3914921" cy="2936190"/>
          </a:xfrm>
          <a:prstGeom prst="rect">
            <a:avLst/>
          </a:prstGeom>
        </p:spPr>
      </p:pic>
      <p:pic>
        <p:nvPicPr>
          <p:cNvPr id="8" name="Afbeelding 7" descr="Afbeelding met overdekt, plastic, muur&#10;&#10;Automatisch gegenereerde beschrijving">
            <a:extLst>
              <a:ext uri="{FF2B5EF4-FFF2-40B4-BE49-F238E27FC236}">
                <a16:creationId xmlns:a16="http://schemas.microsoft.com/office/drawing/2014/main" id="{4AF4846E-7190-3BAE-5FE9-50168192B407}"/>
              </a:ext>
            </a:extLst>
          </p:cNvPr>
          <p:cNvPicPr>
            <a:picLocks noChangeAspect="1"/>
          </p:cNvPicPr>
          <p:nvPr/>
        </p:nvPicPr>
        <p:blipFill rotWithShape="1">
          <a:blip r:embed="rId8">
            <a:extLst>
              <a:ext uri="{28A0092B-C50C-407E-A947-70E740481C1C}">
                <a14:useLocalDpi xmlns:a14="http://schemas.microsoft.com/office/drawing/2010/main" val="0"/>
              </a:ext>
            </a:extLst>
          </a:blip>
          <a:srcRect l="8889" r="4052"/>
          <a:stretch/>
        </p:blipFill>
        <p:spPr>
          <a:xfrm rot="5400000">
            <a:off x="12807984" y="5375036"/>
            <a:ext cx="3342906" cy="2879835"/>
          </a:xfrm>
          <a:prstGeom prst="rect">
            <a:avLst/>
          </a:prstGeom>
        </p:spPr>
      </p:pic>
      <p:sp>
        <p:nvSpPr>
          <p:cNvPr id="11" name="Rectangle 7">
            <a:extLst>
              <a:ext uri="{FF2B5EF4-FFF2-40B4-BE49-F238E27FC236}">
                <a16:creationId xmlns:a16="http://schemas.microsoft.com/office/drawing/2014/main" id="{3C42BD77-6C70-5165-2FA7-BA25AC28D837}"/>
              </a:ext>
            </a:extLst>
          </p:cNvPr>
          <p:cNvSpPr/>
          <p:nvPr/>
        </p:nvSpPr>
        <p:spPr>
          <a:xfrm>
            <a:off x="15703412" y="602105"/>
            <a:ext cx="2355329" cy="2040740"/>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25"/>
          </a:p>
        </p:txBody>
      </p:sp>
      <p:pic>
        <p:nvPicPr>
          <p:cNvPr id="13" name="Picture 12" descr="Watermelder 9 - 12 V/DC KEMO M158">
            <a:extLst>
              <a:ext uri="{FF2B5EF4-FFF2-40B4-BE49-F238E27FC236}">
                <a16:creationId xmlns:a16="http://schemas.microsoft.com/office/drawing/2014/main" id="{8CDA0DE0-7E7F-AF79-A727-F247EAEFB1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72606" y="667778"/>
            <a:ext cx="464096" cy="4237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Miniature Infrared Temperature Sensor with Touch Screen Display">
            <a:extLst>
              <a:ext uri="{FF2B5EF4-FFF2-40B4-BE49-F238E27FC236}">
                <a16:creationId xmlns:a16="http://schemas.microsoft.com/office/drawing/2014/main" id="{40240096-A2B4-C637-519E-93DE31129E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46039" y="845663"/>
            <a:ext cx="538517" cy="4916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P1HX40DRA - Omron Industrial Automation - PLC, CPU UNIT, RELAY O/P">
            <a:extLst>
              <a:ext uri="{FF2B5EF4-FFF2-40B4-BE49-F238E27FC236}">
                <a16:creationId xmlns:a16="http://schemas.microsoft.com/office/drawing/2014/main" id="{2276189D-5A81-2A2E-0FCE-F6ECC4723B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984014" y="1976681"/>
            <a:ext cx="725706" cy="5300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OPC UA naderbij bekeken – Industrial Control &amp; Communication Competence  Center – IC4">
            <a:extLst>
              <a:ext uri="{FF2B5EF4-FFF2-40B4-BE49-F238E27FC236}">
                <a16:creationId xmlns:a16="http://schemas.microsoft.com/office/drawing/2014/main" id="{1FB2B0D1-92A9-7181-5779-094EFD8040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32178" y="1251316"/>
            <a:ext cx="1218477" cy="61720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Modbus Encoders en Codegevers">
            <a:extLst>
              <a:ext uri="{FF2B5EF4-FFF2-40B4-BE49-F238E27FC236}">
                <a16:creationId xmlns:a16="http://schemas.microsoft.com/office/drawing/2014/main" id="{C7481FF2-B280-8149-522F-51C9A5002A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046041" y="1976683"/>
            <a:ext cx="691592" cy="47294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0">
            <a:extLst>
              <a:ext uri="{FF2B5EF4-FFF2-40B4-BE49-F238E27FC236}">
                <a16:creationId xmlns:a16="http://schemas.microsoft.com/office/drawing/2014/main" id="{81B69A47-62CF-1A51-82EB-E74452A11501}"/>
              </a:ext>
            </a:extLst>
          </p:cNvPr>
          <p:cNvSpPr txBox="1"/>
          <p:nvPr/>
        </p:nvSpPr>
        <p:spPr>
          <a:xfrm>
            <a:off x="15549480" y="3179"/>
            <a:ext cx="2737410" cy="773289"/>
          </a:xfrm>
          <a:prstGeom prst="rect">
            <a:avLst/>
          </a:prstGeom>
          <a:noFill/>
        </p:spPr>
        <p:txBody>
          <a:bodyPr wrap="square" lIns="137160" tIns="68580" rIns="137160" bIns="68580" rtlCol="0" anchor="t">
            <a:spAutoFit/>
          </a:bodyPr>
          <a:lstStyle/>
          <a:p>
            <a:pPr algn="ctr"/>
            <a:r>
              <a:rPr lang="en-US" sz="2100">
                <a:latin typeface="Calibri"/>
                <a:cs typeface="Calibri"/>
              </a:rPr>
              <a:t>Sensors/ </a:t>
            </a:r>
            <a:r>
              <a:rPr lang="en-US" sz="2100" err="1">
                <a:latin typeface="Calibri"/>
                <a:cs typeface="Calibri"/>
              </a:rPr>
              <a:t>protocollen</a:t>
            </a:r>
          </a:p>
          <a:p>
            <a:pPr algn="ctr"/>
            <a:endParaRPr lang="en-US" sz="2025">
              <a:latin typeface="Century Gothic" panose="020B0502020202020204" pitchFamily="34" charset="0"/>
            </a:endParaRPr>
          </a:p>
        </p:txBody>
      </p:sp>
    </p:spTree>
    <p:extLst>
      <p:ext uri="{BB962C8B-B14F-4D97-AF65-F5344CB8AC3E}">
        <p14:creationId xmlns:p14="http://schemas.microsoft.com/office/powerpoint/2010/main" val="3264329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sz="3600">
                <a:solidFill>
                  <a:prstClr val="black"/>
                </a:solidFill>
                <a:latin typeface="Century Gothic" panose="020B0502020202020204" pitchFamily="34" charset="0"/>
                <a:cs typeface="Calibri Light" panose="020F0302020204030204" pitchFamily="34" charset="0"/>
              </a:rPr>
              <a:t>Introductie EMS – Kortrijk Weide</a:t>
            </a:r>
            <a:endParaRPr lang="nl-BE" sz="3600"/>
          </a:p>
        </p:txBody>
      </p:sp>
      <p:sp>
        <p:nvSpPr>
          <p:cNvPr id="2" name="Tekstvak 4">
            <a:extLst>
              <a:ext uri="{FF2B5EF4-FFF2-40B4-BE49-F238E27FC236}">
                <a16:creationId xmlns:a16="http://schemas.microsoft.com/office/drawing/2014/main" id="{07776A2A-4B74-FE45-DD76-867412155687}"/>
              </a:ext>
            </a:extLst>
          </p:cNvPr>
          <p:cNvSpPr txBox="1"/>
          <p:nvPr/>
        </p:nvSpPr>
        <p:spPr>
          <a:xfrm>
            <a:off x="328766" y="1945190"/>
            <a:ext cx="12157499" cy="1040349"/>
          </a:xfrm>
          <a:prstGeom prst="rect">
            <a:avLst/>
          </a:prstGeom>
          <a:noFill/>
        </p:spPr>
        <p:txBody>
          <a:bodyPr wrap="square" rtlCol="0">
            <a:spAutoFit/>
          </a:bodyPr>
          <a:lstStyle/>
          <a:p>
            <a:pPr lvl="1">
              <a:lnSpc>
                <a:spcPct val="120000"/>
              </a:lnSpc>
            </a:pPr>
            <a:r>
              <a:rPr lang="nl-NL" sz="2700" b="1">
                <a:latin typeface="Century Gothic" panose="020B0502020202020204" pitchFamily="34" charset="0"/>
              </a:rPr>
              <a:t>Stap 2: </a:t>
            </a:r>
            <a:r>
              <a:rPr lang="nl-BE" sz="2700" b="1">
                <a:latin typeface="Century Gothic" panose="020B0502020202020204" pitchFamily="34" charset="0"/>
              </a:rPr>
              <a:t>Data protocollen en werkwijze</a:t>
            </a:r>
            <a:endParaRPr lang="nl-NL" sz="2700" b="1">
              <a:latin typeface="Century Gothic" panose="020B0502020202020204" pitchFamily="34" charset="0"/>
            </a:endParaRPr>
          </a:p>
          <a:p>
            <a:pPr lvl="1">
              <a:lnSpc>
                <a:spcPct val="120000"/>
              </a:lnSpc>
            </a:pPr>
            <a:endParaRPr lang="nl-NL" sz="2700" b="1">
              <a:latin typeface="Century Gothic" panose="020B0502020202020204" pitchFamily="34" charset="0"/>
            </a:endParaRPr>
          </a:p>
        </p:txBody>
      </p:sp>
      <p:pic>
        <p:nvPicPr>
          <p:cNvPr id="7" name="Picture 58" descr="How to use Python on a Mac: Learn coding with ease | Macworld">
            <a:extLst>
              <a:ext uri="{FF2B5EF4-FFF2-40B4-BE49-F238E27FC236}">
                <a16:creationId xmlns:a16="http://schemas.microsoft.com/office/drawing/2014/main" id="{F96F29AF-DB59-B7CC-8E43-379CDA8C27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60" t="27954" r="15032" b="34607"/>
          <a:stretch/>
        </p:blipFill>
        <p:spPr bwMode="auto">
          <a:xfrm>
            <a:off x="9585647" y="5225035"/>
            <a:ext cx="3140603" cy="982658"/>
          </a:xfrm>
          <a:prstGeom prst="rect">
            <a:avLst/>
          </a:prstGeom>
          <a:noFill/>
          <a:extLst>
            <a:ext uri="{909E8E84-426E-40DD-AFC4-6F175D3DCCD1}">
              <a14:hiddenFill xmlns:a14="http://schemas.microsoft.com/office/drawing/2010/main">
                <a:solidFill>
                  <a:srgbClr val="FFFFFF"/>
                </a:solidFill>
              </a14:hiddenFill>
            </a:ext>
          </a:extLst>
        </p:spPr>
      </p:pic>
      <p:sp>
        <p:nvSpPr>
          <p:cNvPr id="11" name="Ovaal 10">
            <a:extLst>
              <a:ext uri="{FF2B5EF4-FFF2-40B4-BE49-F238E27FC236}">
                <a16:creationId xmlns:a16="http://schemas.microsoft.com/office/drawing/2014/main" id="{E87CD3C1-5E17-B7C6-A13D-1F5B15CE5A3F}"/>
              </a:ext>
            </a:extLst>
          </p:cNvPr>
          <p:cNvSpPr/>
          <p:nvPr/>
        </p:nvSpPr>
        <p:spPr>
          <a:xfrm>
            <a:off x="14575169" y="2899013"/>
            <a:ext cx="3110111" cy="3159792"/>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2700"/>
          </a:p>
        </p:txBody>
      </p:sp>
      <p:pic>
        <p:nvPicPr>
          <p:cNvPr id="12" name="Picture 2" descr="Emaze - energy at ease. | Emaze">
            <a:extLst>
              <a:ext uri="{FF2B5EF4-FFF2-40B4-BE49-F238E27FC236}">
                <a16:creationId xmlns:a16="http://schemas.microsoft.com/office/drawing/2014/main" id="{1613131F-295C-4F02-0C24-4CAB48DB2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8874" y="4389350"/>
            <a:ext cx="2145692" cy="43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4" descr="Regionaal">
            <a:extLst>
              <a:ext uri="{FF2B5EF4-FFF2-40B4-BE49-F238E27FC236}">
                <a16:creationId xmlns:a16="http://schemas.microsoft.com/office/drawing/2014/main" id="{338ED1A3-07E5-5E56-EF17-AA1F674B5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0377" y="2999162"/>
            <a:ext cx="2440547" cy="12162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ixsus | Beckhoff België (Nederlands)">
            <a:extLst>
              <a:ext uri="{FF2B5EF4-FFF2-40B4-BE49-F238E27FC236}">
                <a16:creationId xmlns:a16="http://schemas.microsoft.com/office/drawing/2014/main" id="{988F6F0D-47CF-251C-3449-75659D225CC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7800" b="17232"/>
          <a:stretch/>
        </p:blipFill>
        <p:spPr bwMode="auto">
          <a:xfrm>
            <a:off x="15338475" y="5089436"/>
            <a:ext cx="1721652" cy="745680"/>
          </a:xfrm>
          <a:prstGeom prst="rect">
            <a:avLst/>
          </a:prstGeom>
          <a:noFill/>
          <a:extLst>
            <a:ext uri="{909E8E84-426E-40DD-AFC4-6F175D3DCCD1}">
              <a14:hiddenFill xmlns:a14="http://schemas.microsoft.com/office/drawing/2010/main">
                <a:solidFill>
                  <a:srgbClr val="FFFFFF"/>
                </a:solidFill>
              </a14:hiddenFill>
            </a:ext>
          </a:extLst>
        </p:spPr>
      </p:pic>
      <p:pic>
        <p:nvPicPr>
          <p:cNvPr id="15" name="Afbeelding 14" descr="Afbeelding met tekst, schermopname, Rechthoek, Plan&#10;&#10;Automatisch gegenereerde beschrijving">
            <a:extLst>
              <a:ext uri="{FF2B5EF4-FFF2-40B4-BE49-F238E27FC236}">
                <a16:creationId xmlns:a16="http://schemas.microsoft.com/office/drawing/2014/main" id="{B5BC6394-F56F-5961-FB5A-BA2C984AD628}"/>
              </a:ext>
            </a:extLst>
          </p:cNvPr>
          <p:cNvPicPr>
            <a:picLocks noChangeAspect="1"/>
          </p:cNvPicPr>
          <p:nvPr/>
        </p:nvPicPr>
        <p:blipFill rotWithShape="1">
          <a:blip r:embed="rId7"/>
          <a:srcRect r="14797" b="769"/>
          <a:stretch/>
        </p:blipFill>
        <p:spPr>
          <a:xfrm>
            <a:off x="614492" y="6800690"/>
            <a:ext cx="8814161" cy="2075111"/>
          </a:xfrm>
          <a:prstGeom prst="rect">
            <a:avLst/>
          </a:prstGeom>
        </p:spPr>
      </p:pic>
      <p:pic>
        <p:nvPicPr>
          <p:cNvPr id="16" name="Afbeelding 15" descr="Afbeelding met tekst, schermopname&#10;&#10;Automatisch gegenereerde beschrijving">
            <a:extLst>
              <a:ext uri="{FF2B5EF4-FFF2-40B4-BE49-F238E27FC236}">
                <a16:creationId xmlns:a16="http://schemas.microsoft.com/office/drawing/2014/main" id="{065AFA4D-CF55-BB95-C913-4DC41ACB76C5}"/>
              </a:ext>
            </a:extLst>
          </p:cNvPr>
          <p:cNvPicPr>
            <a:picLocks noChangeAspect="1"/>
          </p:cNvPicPr>
          <p:nvPr/>
        </p:nvPicPr>
        <p:blipFill>
          <a:blip r:embed="rId8"/>
          <a:stretch>
            <a:fillRect/>
          </a:stretch>
        </p:blipFill>
        <p:spPr>
          <a:xfrm>
            <a:off x="9839748" y="6372065"/>
            <a:ext cx="7030302" cy="2893386"/>
          </a:xfrm>
          <a:prstGeom prst="rect">
            <a:avLst/>
          </a:prstGeom>
        </p:spPr>
      </p:pic>
      <p:cxnSp>
        <p:nvCxnSpPr>
          <p:cNvPr id="17" name="Rechte verbindingslijn met pijl 16">
            <a:extLst>
              <a:ext uri="{FF2B5EF4-FFF2-40B4-BE49-F238E27FC236}">
                <a16:creationId xmlns:a16="http://schemas.microsoft.com/office/drawing/2014/main" id="{CFDAFD15-967F-37B4-3EA2-CA7B752CBE8E}"/>
              </a:ext>
            </a:extLst>
          </p:cNvPr>
          <p:cNvCxnSpPr>
            <a:cxnSpLocks/>
          </p:cNvCxnSpPr>
          <p:nvPr/>
        </p:nvCxnSpPr>
        <p:spPr>
          <a:xfrm flipV="1">
            <a:off x="12883244" y="5022744"/>
            <a:ext cx="1732377" cy="588435"/>
          </a:xfrm>
          <a:prstGeom prst="straightConnector1">
            <a:avLst/>
          </a:prstGeom>
          <a:noFill/>
          <a:ln w="28575">
            <a:solidFill>
              <a:schemeClr val="tx1"/>
            </a:solidFill>
            <a:headEnd type="arrow"/>
            <a:tailEnd type="none"/>
          </a:ln>
        </p:spPr>
        <p:style>
          <a:lnRef idx="2">
            <a:schemeClr val="accent1">
              <a:shade val="15000"/>
            </a:schemeClr>
          </a:lnRef>
          <a:fillRef idx="1">
            <a:schemeClr val="accent1"/>
          </a:fillRef>
          <a:effectRef idx="0">
            <a:schemeClr val="accent1"/>
          </a:effectRef>
          <a:fontRef idx="minor">
            <a:schemeClr val="lt1"/>
          </a:fontRef>
        </p:style>
      </p:cxnSp>
      <p:sp>
        <p:nvSpPr>
          <p:cNvPr id="18" name="Tekstvak 17">
            <a:extLst>
              <a:ext uri="{FF2B5EF4-FFF2-40B4-BE49-F238E27FC236}">
                <a16:creationId xmlns:a16="http://schemas.microsoft.com/office/drawing/2014/main" id="{EED927E1-13FE-D880-545E-EA5A9E8B0BA4}"/>
              </a:ext>
            </a:extLst>
          </p:cNvPr>
          <p:cNvSpPr txBox="1"/>
          <p:nvPr/>
        </p:nvSpPr>
        <p:spPr>
          <a:xfrm>
            <a:off x="13237652" y="4566629"/>
            <a:ext cx="921644" cy="6924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l"/>
            <a:r>
              <a:rPr lang="nl-NL" sz="3600" b="1">
                <a:latin typeface="Calibri Light"/>
                <a:ea typeface="Calibri Light"/>
                <a:cs typeface="Calibri Light"/>
              </a:rPr>
              <a:t>API</a:t>
            </a:r>
          </a:p>
        </p:txBody>
      </p:sp>
      <p:grpSp>
        <p:nvGrpSpPr>
          <p:cNvPr id="19" name="Group 20">
            <a:extLst>
              <a:ext uri="{FF2B5EF4-FFF2-40B4-BE49-F238E27FC236}">
                <a16:creationId xmlns:a16="http://schemas.microsoft.com/office/drawing/2014/main" id="{16C0704A-46FD-9183-B20E-5F4E46E4619D}"/>
              </a:ext>
            </a:extLst>
          </p:cNvPr>
          <p:cNvGrpSpPr/>
          <p:nvPr/>
        </p:nvGrpSpPr>
        <p:grpSpPr>
          <a:xfrm>
            <a:off x="656983" y="3168151"/>
            <a:ext cx="8847857" cy="3439358"/>
            <a:chOff x="465982" y="1033509"/>
            <a:chExt cx="7229938" cy="2810437"/>
          </a:xfrm>
        </p:grpSpPr>
        <p:pic>
          <p:nvPicPr>
            <p:cNvPr id="20" name="Picture 56" descr="Getting started with Node-RED | Elektor Magazine">
              <a:extLst>
                <a:ext uri="{FF2B5EF4-FFF2-40B4-BE49-F238E27FC236}">
                  <a16:creationId xmlns:a16="http://schemas.microsoft.com/office/drawing/2014/main" id="{1964AA8B-BCE9-B19E-DD85-C02FF622F0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6811" y="3011584"/>
              <a:ext cx="1479755" cy="8323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fficiënt energieverbruik thuis én voor bedrijven | Smappee">
              <a:extLst>
                <a:ext uri="{FF2B5EF4-FFF2-40B4-BE49-F238E27FC236}">
                  <a16:creationId xmlns:a16="http://schemas.microsoft.com/office/drawing/2014/main" id="{B99F7149-26DE-7DA8-C017-38A203C9FEB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5736" b="38054"/>
            <a:stretch/>
          </p:blipFill>
          <p:spPr bwMode="auto">
            <a:xfrm>
              <a:off x="5178467" y="1033509"/>
              <a:ext cx="2517453" cy="65981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CHNEIDER ELECTRIC | Elektronische componenten. Distributeur en online  winkel - Transfer Multisort Elektronik.">
              <a:extLst>
                <a:ext uri="{FF2B5EF4-FFF2-40B4-BE49-F238E27FC236}">
                  <a16:creationId xmlns:a16="http://schemas.microsoft.com/office/drawing/2014/main" id="{7B50E39D-CEB4-07AB-A861-6BAFCEA525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982" y="1128332"/>
              <a:ext cx="2123768" cy="6551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6" descr="Smart Technology for good. | VMA">
              <a:extLst>
                <a:ext uri="{FF2B5EF4-FFF2-40B4-BE49-F238E27FC236}">
                  <a16:creationId xmlns:a16="http://schemas.microsoft.com/office/drawing/2014/main" id="{7A029803-4733-0B7D-27EB-B047DF571E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3070" y="1041099"/>
              <a:ext cx="1802078" cy="652227"/>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Rechte verbindingslijn met pijl 23">
              <a:extLst>
                <a:ext uri="{FF2B5EF4-FFF2-40B4-BE49-F238E27FC236}">
                  <a16:creationId xmlns:a16="http://schemas.microsoft.com/office/drawing/2014/main" id="{A5DE9E6B-DFEE-34C3-C07A-97544C33882C}"/>
                </a:ext>
              </a:extLst>
            </p:cNvPr>
            <p:cNvCxnSpPr>
              <a:cxnSpLocks/>
            </p:cNvCxnSpPr>
            <p:nvPr/>
          </p:nvCxnSpPr>
          <p:spPr>
            <a:xfrm flipH="1" flipV="1">
              <a:off x="1531820" y="1964522"/>
              <a:ext cx="1554050" cy="1317937"/>
            </a:xfrm>
            <a:prstGeom prst="straightConnector1">
              <a:avLst/>
            </a:prstGeom>
            <a:noFill/>
            <a:ln w="28575">
              <a:solidFill>
                <a:schemeClr val="tx1"/>
              </a:solidFill>
              <a:headEnd type="arrow"/>
              <a:tailEnd type="none"/>
            </a:ln>
          </p:spPr>
          <p:style>
            <a:lnRef idx="2">
              <a:schemeClr val="accent1">
                <a:shade val="15000"/>
              </a:schemeClr>
            </a:lnRef>
            <a:fillRef idx="1">
              <a:schemeClr val="accent1"/>
            </a:fillRef>
            <a:effectRef idx="0">
              <a:schemeClr val="accent1"/>
            </a:effectRef>
            <a:fontRef idx="minor">
              <a:schemeClr val="lt1"/>
            </a:fontRef>
          </p:style>
        </p:cxnSp>
        <p:cxnSp>
          <p:nvCxnSpPr>
            <p:cNvPr id="25" name="Rechte verbindingslijn met pijl 24">
              <a:extLst>
                <a:ext uri="{FF2B5EF4-FFF2-40B4-BE49-F238E27FC236}">
                  <a16:creationId xmlns:a16="http://schemas.microsoft.com/office/drawing/2014/main" id="{DBFC21E8-3809-21E9-C49A-71C08310FE61}"/>
                </a:ext>
              </a:extLst>
            </p:cNvPr>
            <p:cNvCxnSpPr>
              <a:cxnSpLocks/>
            </p:cNvCxnSpPr>
            <p:nvPr/>
          </p:nvCxnSpPr>
          <p:spPr>
            <a:xfrm flipV="1">
              <a:off x="4674266" y="1803537"/>
              <a:ext cx="1730062" cy="1532586"/>
            </a:xfrm>
            <a:prstGeom prst="straightConnector1">
              <a:avLst/>
            </a:prstGeom>
            <a:noFill/>
            <a:ln w="28575">
              <a:solidFill>
                <a:schemeClr val="tx1"/>
              </a:solidFill>
              <a:headEnd type="arrow"/>
              <a:tailEnd type="none"/>
            </a:ln>
          </p:spPr>
          <p:style>
            <a:lnRef idx="2">
              <a:schemeClr val="accent1">
                <a:shade val="15000"/>
              </a:schemeClr>
            </a:lnRef>
            <a:fillRef idx="1">
              <a:schemeClr val="accent1"/>
            </a:fillRef>
            <a:effectRef idx="0">
              <a:schemeClr val="accent1"/>
            </a:effectRef>
            <a:fontRef idx="minor">
              <a:schemeClr val="lt1"/>
            </a:fontRef>
          </p:style>
        </p:cxnSp>
        <p:cxnSp>
          <p:nvCxnSpPr>
            <p:cNvPr id="26" name="Rechte verbindingslijn met pijl 25">
              <a:extLst>
                <a:ext uri="{FF2B5EF4-FFF2-40B4-BE49-F238E27FC236}">
                  <a16:creationId xmlns:a16="http://schemas.microsoft.com/office/drawing/2014/main" id="{A68BA270-CC00-F625-1DC0-7D0987CB510F}"/>
                </a:ext>
              </a:extLst>
            </p:cNvPr>
            <p:cNvCxnSpPr>
              <a:cxnSpLocks/>
            </p:cNvCxnSpPr>
            <p:nvPr/>
          </p:nvCxnSpPr>
          <p:spPr>
            <a:xfrm flipV="1">
              <a:off x="3880069" y="1749875"/>
              <a:ext cx="2147" cy="1221346"/>
            </a:xfrm>
            <a:prstGeom prst="straightConnector1">
              <a:avLst/>
            </a:prstGeom>
            <a:noFill/>
            <a:ln w="28575">
              <a:solidFill>
                <a:schemeClr val="tx1"/>
              </a:solidFill>
              <a:headEnd type="arrow"/>
              <a:tailEnd type="none"/>
            </a:ln>
          </p:spPr>
          <p:style>
            <a:lnRef idx="2">
              <a:schemeClr val="accent1">
                <a:shade val="15000"/>
              </a:schemeClr>
            </a:lnRef>
            <a:fillRef idx="1">
              <a:schemeClr val="accent1"/>
            </a:fillRef>
            <a:effectRef idx="0">
              <a:schemeClr val="accent1"/>
            </a:effectRef>
            <a:fontRef idx="minor">
              <a:schemeClr val="lt1"/>
            </a:fontRef>
          </p:style>
        </p:cxnSp>
        <p:sp>
          <p:nvSpPr>
            <p:cNvPr id="27" name="Tekstvak 26">
              <a:extLst>
                <a:ext uri="{FF2B5EF4-FFF2-40B4-BE49-F238E27FC236}">
                  <a16:creationId xmlns:a16="http://schemas.microsoft.com/office/drawing/2014/main" id="{60A525D9-36C5-694A-937E-51B1C2376052}"/>
                </a:ext>
              </a:extLst>
            </p:cNvPr>
            <p:cNvSpPr txBox="1"/>
            <p:nvPr/>
          </p:nvSpPr>
          <p:spPr>
            <a:xfrm>
              <a:off x="5231814" y="2230850"/>
              <a:ext cx="926075" cy="452694"/>
            </a:xfrm>
            <a:prstGeom prst="rect">
              <a:avLst/>
            </a:prstGeom>
            <a:solidFill>
              <a:schemeClr val="bg1"/>
            </a:solidFill>
            <a:ln>
              <a:solidFill>
                <a:schemeClr val="tx1"/>
              </a:solid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a:r>
                <a:rPr lang="nl-NL" sz="2700" b="1">
                  <a:latin typeface="Calibri Light"/>
                  <a:ea typeface="Calibri Light"/>
                  <a:cs typeface="Calibri Light"/>
                </a:rPr>
                <a:t>MQTT</a:t>
              </a:r>
            </a:p>
          </p:txBody>
        </p:sp>
        <p:sp>
          <p:nvSpPr>
            <p:cNvPr id="28" name="Tekstvak 27">
              <a:extLst>
                <a:ext uri="{FF2B5EF4-FFF2-40B4-BE49-F238E27FC236}">
                  <a16:creationId xmlns:a16="http://schemas.microsoft.com/office/drawing/2014/main" id="{15E0BCCF-5E49-D942-560A-4DF989F71EB9}"/>
                </a:ext>
              </a:extLst>
            </p:cNvPr>
            <p:cNvSpPr txBox="1"/>
            <p:nvPr/>
          </p:nvSpPr>
          <p:spPr>
            <a:xfrm>
              <a:off x="3284198" y="2029042"/>
              <a:ext cx="1168852" cy="452694"/>
            </a:xfrm>
            <a:prstGeom prst="rect">
              <a:avLst/>
            </a:prstGeom>
            <a:solidFill>
              <a:schemeClr val="bg1"/>
            </a:solidFill>
            <a:ln>
              <a:solidFill>
                <a:schemeClr val="tx1"/>
              </a:solid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a:r>
                <a:rPr lang="nl-NL" sz="2700" b="1">
                  <a:latin typeface="Calibri Light"/>
                  <a:ea typeface="Calibri Light"/>
                  <a:cs typeface="Calibri Light"/>
                </a:rPr>
                <a:t>OPC UA</a:t>
              </a:r>
            </a:p>
          </p:txBody>
        </p:sp>
        <p:sp>
          <p:nvSpPr>
            <p:cNvPr id="29" name="Tekstvak 28">
              <a:extLst>
                <a:ext uri="{FF2B5EF4-FFF2-40B4-BE49-F238E27FC236}">
                  <a16:creationId xmlns:a16="http://schemas.microsoft.com/office/drawing/2014/main" id="{8FC55A10-43D6-97E2-B4B9-F389072B5135}"/>
                </a:ext>
              </a:extLst>
            </p:cNvPr>
            <p:cNvSpPr txBox="1"/>
            <p:nvPr/>
          </p:nvSpPr>
          <p:spPr>
            <a:xfrm>
              <a:off x="1590212" y="2360547"/>
              <a:ext cx="1267276" cy="452694"/>
            </a:xfrm>
            <a:prstGeom prst="rect">
              <a:avLst/>
            </a:prstGeom>
            <a:solidFill>
              <a:schemeClr val="bg1"/>
            </a:solidFill>
            <a:ln>
              <a:solidFill>
                <a:schemeClr val="tx1"/>
              </a:solid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a:r>
                <a:rPr lang="nl-NL" sz="2700" b="1" err="1">
                  <a:latin typeface="Calibri Light"/>
                  <a:ea typeface="Calibri Light"/>
                  <a:cs typeface="Calibri Light"/>
                </a:rPr>
                <a:t>Modbus</a:t>
              </a:r>
              <a:endParaRPr lang="nl-NL" sz="2700" b="1">
                <a:latin typeface="Calibri Light"/>
                <a:ea typeface="Calibri Light"/>
                <a:cs typeface="Calibri Light"/>
              </a:endParaRPr>
            </a:p>
          </p:txBody>
        </p:sp>
      </p:grpSp>
      <p:sp>
        <p:nvSpPr>
          <p:cNvPr id="30" name="Content Placeholder 27">
            <a:extLst>
              <a:ext uri="{FF2B5EF4-FFF2-40B4-BE49-F238E27FC236}">
                <a16:creationId xmlns:a16="http://schemas.microsoft.com/office/drawing/2014/main" id="{711606C6-2AB3-E598-1EFB-B8227FC1D566}"/>
              </a:ext>
            </a:extLst>
          </p:cNvPr>
          <p:cNvSpPr txBox="1">
            <a:spLocks/>
          </p:cNvSpPr>
          <p:nvPr/>
        </p:nvSpPr>
        <p:spPr>
          <a:xfrm>
            <a:off x="1257303" y="2330395"/>
            <a:ext cx="15773400" cy="6935057"/>
          </a:xfrm>
          <a:prstGeom prst="rect">
            <a:avLst/>
          </a:prstGeom>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nl-NL" sz="3200"/>
          </a:p>
        </p:txBody>
      </p:sp>
      <p:sp>
        <p:nvSpPr>
          <p:cNvPr id="6" name="Rectangle 7">
            <a:extLst>
              <a:ext uri="{FF2B5EF4-FFF2-40B4-BE49-F238E27FC236}">
                <a16:creationId xmlns:a16="http://schemas.microsoft.com/office/drawing/2014/main" id="{C0D0D4D3-94DC-862B-44BA-25D856E9890E}"/>
              </a:ext>
            </a:extLst>
          </p:cNvPr>
          <p:cNvSpPr/>
          <p:nvPr/>
        </p:nvSpPr>
        <p:spPr>
          <a:xfrm>
            <a:off x="15703412" y="602105"/>
            <a:ext cx="2355329" cy="2040740"/>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25"/>
          </a:p>
        </p:txBody>
      </p:sp>
      <p:pic>
        <p:nvPicPr>
          <p:cNvPr id="9" name="Picture 8" descr="Watermelder 9 - 12 V/DC KEMO M158">
            <a:extLst>
              <a:ext uri="{FF2B5EF4-FFF2-40B4-BE49-F238E27FC236}">
                <a16:creationId xmlns:a16="http://schemas.microsoft.com/office/drawing/2014/main" id="{25E9CA5D-299A-2683-8AB4-18B9F6DB25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72606" y="667778"/>
            <a:ext cx="464096" cy="42371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Miniature Infrared Temperature Sensor with Touch Screen Display">
            <a:extLst>
              <a:ext uri="{FF2B5EF4-FFF2-40B4-BE49-F238E27FC236}">
                <a16:creationId xmlns:a16="http://schemas.microsoft.com/office/drawing/2014/main" id="{AFC00AA2-48FF-0056-CE32-497E14CB4C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46039" y="845663"/>
            <a:ext cx="538517" cy="49165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P1HX40DRA - Omron Industrial Automation - PLC, CPU UNIT, RELAY O/P">
            <a:extLst>
              <a:ext uri="{FF2B5EF4-FFF2-40B4-BE49-F238E27FC236}">
                <a16:creationId xmlns:a16="http://schemas.microsoft.com/office/drawing/2014/main" id="{BCA3A973-5381-AE2E-68E2-54D3FC074E9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984014" y="1976681"/>
            <a:ext cx="725706" cy="5300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OPC UA naderbij bekeken – Industrial Control &amp; Communication Competence  Center – IC4">
            <a:extLst>
              <a:ext uri="{FF2B5EF4-FFF2-40B4-BE49-F238E27FC236}">
                <a16:creationId xmlns:a16="http://schemas.microsoft.com/office/drawing/2014/main" id="{95ACB726-B27A-D1D0-6D54-8E91180A86E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532178" y="1251316"/>
            <a:ext cx="1218477" cy="61720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Modbus Encoders en Codegevers">
            <a:extLst>
              <a:ext uri="{FF2B5EF4-FFF2-40B4-BE49-F238E27FC236}">
                <a16:creationId xmlns:a16="http://schemas.microsoft.com/office/drawing/2014/main" id="{A3E8631A-2B79-8841-655D-FF4DACEC3AC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046041" y="1976683"/>
            <a:ext cx="691592" cy="47294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20">
            <a:extLst>
              <a:ext uri="{FF2B5EF4-FFF2-40B4-BE49-F238E27FC236}">
                <a16:creationId xmlns:a16="http://schemas.microsoft.com/office/drawing/2014/main" id="{3CFFDB21-406B-C963-9F2D-E2AB9A494000}"/>
              </a:ext>
            </a:extLst>
          </p:cNvPr>
          <p:cNvSpPr txBox="1"/>
          <p:nvPr/>
        </p:nvSpPr>
        <p:spPr>
          <a:xfrm>
            <a:off x="15549480" y="3179"/>
            <a:ext cx="2737410" cy="773289"/>
          </a:xfrm>
          <a:prstGeom prst="rect">
            <a:avLst/>
          </a:prstGeom>
          <a:noFill/>
        </p:spPr>
        <p:txBody>
          <a:bodyPr wrap="square" lIns="137160" tIns="68580" rIns="137160" bIns="68580" rtlCol="0" anchor="t">
            <a:spAutoFit/>
          </a:bodyPr>
          <a:lstStyle/>
          <a:p>
            <a:pPr algn="ctr"/>
            <a:r>
              <a:rPr lang="en-US" sz="2100">
                <a:latin typeface="Calibri"/>
                <a:cs typeface="Calibri"/>
              </a:rPr>
              <a:t>Sensors/ </a:t>
            </a:r>
            <a:r>
              <a:rPr lang="en-US" sz="2100" err="1">
                <a:latin typeface="Calibri"/>
                <a:cs typeface="Calibri"/>
              </a:rPr>
              <a:t>protocollen</a:t>
            </a:r>
          </a:p>
          <a:p>
            <a:pPr algn="ctr"/>
            <a:endParaRPr lang="en-US" sz="2025">
              <a:latin typeface="Century Gothic" panose="020B0502020202020204" pitchFamily="34" charset="0"/>
            </a:endParaRPr>
          </a:p>
        </p:txBody>
      </p:sp>
      <p:sp>
        <p:nvSpPr>
          <p:cNvPr id="5" name="Footer Placeholder 5">
            <a:extLst>
              <a:ext uri="{FF2B5EF4-FFF2-40B4-BE49-F238E27FC236}">
                <a16:creationId xmlns:a16="http://schemas.microsoft.com/office/drawing/2014/main" id="{93A96983-A84A-196C-9D58-7372F6D42783}"/>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Voettekst</a:t>
            </a:r>
          </a:p>
        </p:txBody>
      </p:sp>
    </p:spTree>
    <p:extLst>
      <p:ext uri="{BB962C8B-B14F-4D97-AF65-F5344CB8AC3E}">
        <p14:creationId xmlns:p14="http://schemas.microsoft.com/office/powerpoint/2010/main" val="369117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sz="3600">
                <a:solidFill>
                  <a:prstClr val="black"/>
                </a:solidFill>
                <a:latin typeface="Century Gothic" panose="020B0502020202020204" pitchFamily="34" charset="0"/>
                <a:cs typeface="Calibri Light" panose="020F0302020204030204" pitchFamily="34" charset="0"/>
              </a:rPr>
              <a:t>Introductie EMS – Kortrijk Weide</a:t>
            </a:r>
            <a:endParaRPr lang="nl-BE" sz="3600"/>
          </a:p>
        </p:txBody>
      </p:sp>
      <p:sp>
        <p:nvSpPr>
          <p:cNvPr id="2" name="Tekstvak 4">
            <a:extLst>
              <a:ext uri="{FF2B5EF4-FFF2-40B4-BE49-F238E27FC236}">
                <a16:creationId xmlns:a16="http://schemas.microsoft.com/office/drawing/2014/main" id="{07776A2A-4B74-FE45-DD76-867412155687}"/>
              </a:ext>
            </a:extLst>
          </p:cNvPr>
          <p:cNvSpPr txBox="1"/>
          <p:nvPr/>
        </p:nvSpPr>
        <p:spPr>
          <a:xfrm>
            <a:off x="328766" y="1945190"/>
            <a:ext cx="14081199" cy="2369944"/>
          </a:xfrm>
          <a:prstGeom prst="rect">
            <a:avLst/>
          </a:prstGeom>
          <a:noFill/>
        </p:spPr>
        <p:txBody>
          <a:bodyPr wrap="square" rtlCol="0">
            <a:spAutoFit/>
          </a:bodyPr>
          <a:lstStyle/>
          <a:p>
            <a:pPr lvl="1">
              <a:lnSpc>
                <a:spcPct val="120000"/>
              </a:lnSpc>
            </a:pPr>
            <a:r>
              <a:rPr lang="nl-NL" sz="2700" b="1">
                <a:latin typeface="Century Gothic" panose="020B0502020202020204" pitchFamily="34" charset="0"/>
              </a:rPr>
              <a:t>Stap 3: Centrale database voor visualisatie, EMS,… (</a:t>
            </a:r>
            <a:r>
              <a:rPr lang="nl-NL" sz="2700" b="1" err="1">
                <a:latin typeface="Century Gothic" panose="020B0502020202020204" pitchFamily="34" charset="0"/>
              </a:rPr>
              <a:t>cloud</a:t>
            </a:r>
            <a:r>
              <a:rPr lang="nl-NL" sz="2700" b="1">
                <a:latin typeface="Century Gothic" panose="020B0502020202020204" pitchFamily="34" charset="0"/>
              </a:rPr>
              <a:t> of lokaal)</a:t>
            </a:r>
          </a:p>
          <a:p>
            <a:r>
              <a:rPr lang="nl-NL" sz="2700" b="1">
                <a:latin typeface="Century Gothic" panose="020B0502020202020204" pitchFamily="34" charset="0"/>
              </a:rPr>
              <a:t>	</a:t>
            </a:r>
            <a:r>
              <a:rPr lang="nl-BE" sz="2700"/>
              <a:t>Hart van het project (</a:t>
            </a:r>
            <a:r>
              <a:rPr lang="nl-BE" sz="2700" err="1"/>
              <a:t>cloud</a:t>
            </a:r>
            <a:r>
              <a:rPr lang="nl-BE" sz="2700"/>
              <a:t> of lokaal) </a:t>
            </a:r>
          </a:p>
          <a:p>
            <a:r>
              <a:rPr lang="nl-BE" sz="2700"/>
              <a:t>	Levert data voor energiebeheersysteem, visualisatietools, alarmering,…</a:t>
            </a:r>
          </a:p>
          <a:p>
            <a:pPr lvl="1">
              <a:lnSpc>
                <a:spcPct val="120000"/>
              </a:lnSpc>
            </a:pPr>
            <a:endParaRPr lang="nl-NL" sz="2700" b="1">
              <a:latin typeface="Century Gothic" panose="020B0502020202020204" pitchFamily="34" charset="0"/>
            </a:endParaRPr>
          </a:p>
          <a:p>
            <a:pPr lvl="1">
              <a:lnSpc>
                <a:spcPct val="120000"/>
              </a:lnSpc>
            </a:pPr>
            <a:endParaRPr lang="nl-NL" sz="2700" b="1">
              <a:latin typeface="Century Gothic" panose="020B0502020202020204" pitchFamily="34" charset="0"/>
            </a:endParaRPr>
          </a:p>
        </p:txBody>
      </p:sp>
      <p:sp>
        <p:nvSpPr>
          <p:cNvPr id="30" name="Content Placeholder 27">
            <a:extLst>
              <a:ext uri="{FF2B5EF4-FFF2-40B4-BE49-F238E27FC236}">
                <a16:creationId xmlns:a16="http://schemas.microsoft.com/office/drawing/2014/main" id="{711606C6-2AB3-E598-1EFB-B8227FC1D566}"/>
              </a:ext>
            </a:extLst>
          </p:cNvPr>
          <p:cNvSpPr txBox="1">
            <a:spLocks/>
          </p:cNvSpPr>
          <p:nvPr/>
        </p:nvSpPr>
        <p:spPr>
          <a:xfrm>
            <a:off x="1257303" y="2330395"/>
            <a:ext cx="15773400" cy="6935057"/>
          </a:xfrm>
          <a:prstGeom prst="rect">
            <a:avLst/>
          </a:prstGeom>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nl-NL" sz="3200"/>
          </a:p>
        </p:txBody>
      </p:sp>
      <p:pic>
        <p:nvPicPr>
          <p:cNvPr id="3" name="Picture 56" descr="Getting started with Node-RED | Elektor Magazine">
            <a:extLst>
              <a:ext uri="{FF2B5EF4-FFF2-40B4-BE49-F238E27FC236}">
                <a16:creationId xmlns:a16="http://schemas.microsoft.com/office/drawing/2014/main" id="{25B8EEAF-3062-F5C9-5E4B-055B54354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653" y="6951689"/>
            <a:ext cx="2219633" cy="12485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8" descr="How to use Python on a Mac: Learn coding with ease | Macworld">
            <a:extLst>
              <a:ext uri="{FF2B5EF4-FFF2-40B4-BE49-F238E27FC236}">
                <a16:creationId xmlns:a16="http://schemas.microsoft.com/office/drawing/2014/main" id="{7976C4FF-48AB-45EB-3A56-E3AFA63632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60" t="27954" r="15032" b="34607"/>
          <a:stretch/>
        </p:blipFill>
        <p:spPr bwMode="auto">
          <a:xfrm>
            <a:off x="1971026" y="4402613"/>
            <a:ext cx="3140603" cy="982658"/>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7" descr="Afbeelding met tekst, schermopname, Multimediasoftware, software&#10;&#10;Automatisch gegenereerde beschrijving">
            <a:extLst>
              <a:ext uri="{FF2B5EF4-FFF2-40B4-BE49-F238E27FC236}">
                <a16:creationId xmlns:a16="http://schemas.microsoft.com/office/drawing/2014/main" id="{39144422-5B22-7B0C-36EB-329520E8228C}"/>
              </a:ext>
            </a:extLst>
          </p:cNvPr>
          <p:cNvPicPr>
            <a:picLocks noChangeAspect="1"/>
          </p:cNvPicPr>
          <p:nvPr/>
        </p:nvPicPr>
        <p:blipFill>
          <a:blip r:embed="rId5"/>
          <a:stretch>
            <a:fillRect/>
          </a:stretch>
        </p:blipFill>
        <p:spPr>
          <a:xfrm>
            <a:off x="6885618" y="4850856"/>
            <a:ext cx="8452884" cy="3807960"/>
          </a:xfrm>
          <a:prstGeom prst="rect">
            <a:avLst/>
          </a:prstGeom>
        </p:spPr>
      </p:pic>
      <p:pic>
        <p:nvPicPr>
          <p:cNvPr id="8" name="Afbeelding 9" descr="Afbeelding met Graphics, Lettertype, logo, grafische vormgeving&#10;&#10;Automatisch gegenereerde beschrijving">
            <a:extLst>
              <a:ext uri="{FF2B5EF4-FFF2-40B4-BE49-F238E27FC236}">
                <a16:creationId xmlns:a16="http://schemas.microsoft.com/office/drawing/2014/main" id="{60D3AF81-65FC-6D96-3D44-5ECC0E64265C}"/>
              </a:ext>
            </a:extLst>
          </p:cNvPr>
          <p:cNvPicPr>
            <a:picLocks noChangeAspect="1"/>
          </p:cNvPicPr>
          <p:nvPr/>
        </p:nvPicPr>
        <p:blipFill rotWithShape="1">
          <a:blip r:embed="rId6"/>
          <a:srcRect l="20533" t="24145" r="21960" b="28666"/>
          <a:stretch/>
        </p:blipFill>
        <p:spPr>
          <a:xfrm>
            <a:off x="9060209" y="3441594"/>
            <a:ext cx="4041944" cy="1236624"/>
          </a:xfrm>
          <a:prstGeom prst="rect">
            <a:avLst/>
          </a:prstGeom>
        </p:spPr>
      </p:pic>
      <p:cxnSp>
        <p:nvCxnSpPr>
          <p:cNvPr id="9" name="Rechte verbindingslijn met pijl 11">
            <a:extLst>
              <a:ext uri="{FF2B5EF4-FFF2-40B4-BE49-F238E27FC236}">
                <a16:creationId xmlns:a16="http://schemas.microsoft.com/office/drawing/2014/main" id="{77CA617F-1889-F19F-B8A9-70FF23C98D14}"/>
              </a:ext>
            </a:extLst>
          </p:cNvPr>
          <p:cNvCxnSpPr>
            <a:cxnSpLocks/>
          </p:cNvCxnSpPr>
          <p:nvPr/>
        </p:nvCxnSpPr>
        <p:spPr>
          <a:xfrm flipH="1">
            <a:off x="5111628" y="5000135"/>
            <a:ext cx="1454517" cy="0"/>
          </a:xfrm>
          <a:prstGeom prst="straightConnector1">
            <a:avLst/>
          </a:prstGeom>
          <a:noFill/>
          <a:ln w="28575">
            <a:solidFill>
              <a:schemeClr val="tx1"/>
            </a:solidFill>
            <a:headEnd type="arrow"/>
            <a:tailEnd type="none"/>
          </a:ln>
        </p:spPr>
        <p:style>
          <a:lnRef idx="2">
            <a:schemeClr val="accent1">
              <a:shade val="15000"/>
            </a:schemeClr>
          </a:lnRef>
          <a:fillRef idx="1">
            <a:schemeClr val="accent1"/>
          </a:fillRef>
          <a:effectRef idx="0">
            <a:schemeClr val="accent1"/>
          </a:effectRef>
          <a:fontRef idx="minor">
            <a:schemeClr val="lt1"/>
          </a:fontRef>
        </p:style>
      </p:cxnSp>
      <p:cxnSp>
        <p:nvCxnSpPr>
          <p:cNvPr id="10" name="Rechte verbindingslijn met pijl 12">
            <a:extLst>
              <a:ext uri="{FF2B5EF4-FFF2-40B4-BE49-F238E27FC236}">
                <a16:creationId xmlns:a16="http://schemas.microsoft.com/office/drawing/2014/main" id="{0D20C997-404C-D7D8-852C-4F669BDCCE4A}"/>
              </a:ext>
            </a:extLst>
          </p:cNvPr>
          <p:cNvCxnSpPr>
            <a:cxnSpLocks/>
          </p:cNvCxnSpPr>
          <p:nvPr/>
        </p:nvCxnSpPr>
        <p:spPr>
          <a:xfrm flipH="1">
            <a:off x="5111629" y="7383788"/>
            <a:ext cx="1429169" cy="0"/>
          </a:xfrm>
          <a:prstGeom prst="straightConnector1">
            <a:avLst/>
          </a:prstGeom>
          <a:noFill/>
          <a:ln w="28575">
            <a:solidFill>
              <a:schemeClr val="tx1"/>
            </a:solidFill>
            <a:headEnd type="arrow"/>
            <a:tailEnd type="none"/>
          </a:ln>
        </p:spPr>
        <p:style>
          <a:lnRef idx="2">
            <a:schemeClr val="accent1">
              <a:shade val="15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4F368783-105A-6695-7A3E-68324A8F3DBF}"/>
              </a:ext>
            </a:extLst>
          </p:cNvPr>
          <p:cNvSpPr/>
          <p:nvPr/>
        </p:nvSpPr>
        <p:spPr>
          <a:xfrm>
            <a:off x="16865111" y="885896"/>
            <a:ext cx="1249905" cy="2040741"/>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296" rtl="0" eaLnBrk="1" latinLnBrk="0" hangingPunct="1">
              <a:defRPr sz="1800" kern="1200">
                <a:solidFill>
                  <a:schemeClr val="lt1"/>
                </a:solidFill>
                <a:latin typeface="+mn-lt"/>
                <a:ea typeface="+mn-ea"/>
                <a:cs typeface="+mn-cs"/>
              </a:defRPr>
            </a:lvl1pPr>
            <a:lvl2pPr marL="457148" algn="l" defTabSz="914296" rtl="0" eaLnBrk="1" latinLnBrk="0" hangingPunct="1">
              <a:defRPr sz="1800" kern="1200">
                <a:solidFill>
                  <a:schemeClr val="lt1"/>
                </a:solidFill>
                <a:latin typeface="+mn-lt"/>
                <a:ea typeface="+mn-ea"/>
                <a:cs typeface="+mn-cs"/>
              </a:defRPr>
            </a:lvl2pPr>
            <a:lvl3pPr marL="914296" algn="l" defTabSz="914296" rtl="0" eaLnBrk="1" latinLnBrk="0" hangingPunct="1">
              <a:defRPr sz="1800" kern="1200">
                <a:solidFill>
                  <a:schemeClr val="lt1"/>
                </a:solidFill>
                <a:latin typeface="+mn-lt"/>
                <a:ea typeface="+mn-ea"/>
                <a:cs typeface="+mn-cs"/>
              </a:defRPr>
            </a:lvl3pPr>
            <a:lvl4pPr marL="1371445" algn="l" defTabSz="914296" rtl="0" eaLnBrk="1" latinLnBrk="0" hangingPunct="1">
              <a:defRPr sz="1800" kern="1200">
                <a:solidFill>
                  <a:schemeClr val="lt1"/>
                </a:solidFill>
                <a:latin typeface="+mn-lt"/>
                <a:ea typeface="+mn-ea"/>
                <a:cs typeface="+mn-cs"/>
              </a:defRPr>
            </a:lvl4pPr>
            <a:lvl5pPr marL="1828592" algn="l" defTabSz="914296" rtl="0" eaLnBrk="1" latinLnBrk="0" hangingPunct="1">
              <a:defRPr sz="1800" kern="1200">
                <a:solidFill>
                  <a:schemeClr val="lt1"/>
                </a:solidFill>
                <a:latin typeface="+mn-lt"/>
                <a:ea typeface="+mn-ea"/>
                <a:cs typeface="+mn-cs"/>
              </a:defRPr>
            </a:lvl5pPr>
            <a:lvl6pPr marL="2285740" algn="l" defTabSz="914296" rtl="0" eaLnBrk="1" latinLnBrk="0" hangingPunct="1">
              <a:defRPr sz="1800" kern="1200">
                <a:solidFill>
                  <a:schemeClr val="lt1"/>
                </a:solidFill>
                <a:latin typeface="+mn-lt"/>
                <a:ea typeface="+mn-ea"/>
                <a:cs typeface="+mn-cs"/>
              </a:defRPr>
            </a:lvl6pPr>
            <a:lvl7pPr marL="2742888" algn="l" defTabSz="914296" rtl="0" eaLnBrk="1" latinLnBrk="0" hangingPunct="1">
              <a:defRPr sz="1800" kern="1200">
                <a:solidFill>
                  <a:schemeClr val="lt1"/>
                </a:solidFill>
                <a:latin typeface="+mn-lt"/>
                <a:ea typeface="+mn-ea"/>
                <a:cs typeface="+mn-cs"/>
              </a:defRPr>
            </a:lvl7pPr>
            <a:lvl8pPr marL="3200036" algn="l" defTabSz="914296" rtl="0" eaLnBrk="1" latinLnBrk="0" hangingPunct="1">
              <a:defRPr sz="1800" kern="1200">
                <a:solidFill>
                  <a:schemeClr val="lt1"/>
                </a:solidFill>
                <a:latin typeface="+mn-lt"/>
                <a:ea typeface="+mn-ea"/>
                <a:cs typeface="+mn-cs"/>
              </a:defRPr>
            </a:lvl8pPr>
            <a:lvl9pPr marL="3657184" algn="l" defTabSz="914296" rtl="0" eaLnBrk="1" latinLnBrk="0" hangingPunct="1">
              <a:defRPr sz="1800" kern="1200">
                <a:solidFill>
                  <a:schemeClr val="lt1"/>
                </a:solidFill>
                <a:latin typeface="+mn-lt"/>
                <a:ea typeface="+mn-ea"/>
                <a:cs typeface="+mn-cs"/>
              </a:defRPr>
            </a:lvl9pPr>
          </a:lstStyle>
          <a:p>
            <a:pPr algn="ctr"/>
            <a:endParaRPr lang="nl-BE" sz="2025"/>
          </a:p>
        </p:txBody>
      </p:sp>
      <p:pic>
        <p:nvPicPr>
          <p:cNvPr id="16" name="Picture 15" descr="InfluxDB - Wikipedia">
            <a:extLst>
              <a:ext uri="{FF2B5EF4-FFF2-40B4-BE49-F238E27FC236}">
                <a16:creationId xmlns:a16="http://schemas.microsoft.com/office/drawing/2014/main" id="{4FA10B32-2FA0-8EE6-D8FC-0C04E577A9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06741" y="1594410"/>
            <a:ext cx="1188170" cy="40384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DFA2953-A10B-E1AC-2C33-F42C0E81E43B}"/>
              </a:ext>
            </a:extLst>
          </p:cNvPr>
          <p:cNvSpPr/>
          <p:nvPr/>
        </p:nvSpPr>
        <p:spPr>
          <a:xfrm>
            <a:off x="13832732" y="935006"/>
            <a:ext cx="2355329" cy="2040741"/>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296" rtl="0" eaLnBrk="1" latinLnBrk="0" hangingPunct="1">
              <a:defRPr sz="1800" kern="1200">
                <a:solidFill>
                  <a:schemeClr val="lt1"/>
                </a:solidFill>
                <a:latin typeface="+mn-lt"/>
                <a:ea typeface="+mn-ea"/>
                <a:cs typeface="+mn-cs"/>
              </a:defRPr>
            </a:lvl1pPr>
            <a:lvl2pPr marL="457148" algn="l" defTabSz="914296" rtl="0" eaLnBrk="1" latinLnBrk="0" hangingPunct="1">
              <a:defRPr sz="1800" kern="1200">
                <a:solidFill>
                  <a:schemeClr val="lt1"/>
                </a:solidFill>
                <a:latin typeface="+mn-lt"/>
                <a:ea typeface="+mn-ea"/>
                <a:cs typeface="+mn-cs"/>
              </a:defRPr>
            </a:lvl2pPr>
            <a:lvl3pPr marL="914296" algn="l" defTabSz="914296" rtl="0" eaLnBrk="1" latinLnBrk="0" hangingPunct="1">
              <a:defRPr sz="1800" kern="1200">
                <a:solidFill>
                  <a:schemeClr val="lt1"/>
                </a:solidFill>
                <a:latin typeface="+mn-lt"/>
                <a:ea typeface="+mn-ea"/>
                <a:cs typeface="+mn-cs"/>
              </a:defRPr>
            </a:lvl3pPr>
            <a:lvl4pPr marL="1371445" algn="l" defTabSz="914296" rtl="0" eaLnBrk="1" latinLnBrk="0" hangingPunct="1">
              <a:defRPr sz="1800" kern="1200">
                <a:solidFill>
                  <a:schemeClr val="lt1"/>
                </a:solidFill>
                <a:latin typeface="+mn-lt"/>
                <a:ea typeface="+mn-ea"/>
                <a:cs typeface="+mn-cs"/>
              </a:defRPr>
            </a:lvl4pPr>
            <a:lvl5pPr marL="1828592" algn="l" defTabSz="914296" rtl="0" eaLnBrk="1" latinLnBrk="0" hangingPunct="1">
              <a:defRPr sz="1800" kern="1200">
                <a:solidFill>
                  <a:schemeClr val="lt1"/>
                </a:solidFill>
                <a:latin typeface="+mn-lt"/>
                <a:ea typeface="+mn-ea"/>
                <a:cs typeface="+mn-cs"/>
              </a:defRPr>
            </a:lvl5pPr>
            <a:lvl6pPr marL="2285740" algn="l" defTabSz="914296" rtl="0" eaLnBrk="1" latinLnBrk="0" hangingPunct="1">
              <a:defRPr sz="1800" kern="1200">
                <a:solidFill>
                  <a:schemeClr val="lt1"/>
                </a:solidFill>
                <a:latin typeface="+mn-lt"/>
                <a:ea typeface="+mn-ea"/>
                <a:cs typeface="+mn-cs"/>
              </a:defRPr>
            </a:lvl6pPr>
            <a:lvl7pPr marL="2742888" algn="l" defTabSz="914296" rtl="0" eaLnBrk="1" latinLnBrk="0" hangingPunct="1">
              <a:defRPr sz="1800" kern="1200">
                <a:solidFill>
                  <a:schemeClr val="lt1"/>
                </a:solidFill>
                <a:latin typeface="+mn-lt"/>
                <a:ea typeface="+mn-ea"/>
                <a:cs typeface="+mn-cs"/>
              </a:defRPr>
            </a:lvl7pPr>
            <a:lvl8pPr marL="3200036" algn="l" defTabSz="914296" rtl="0" eaLnBrk="1" latinLnBrk="0" hangingPunct="1">
              <a:defRPr sz="1800" kern="1200">
                <a:solidFill>
                  <a:schemeClr val="lt1"/>
                </a:solidFill>
                <a:latin typeface="+mn-lt"/>
                <a:ea typeface="+mn-ea"/>
                <a:cs typeface="+mn-cs"/>
              </a:defRPr>
            </a:lvl8pPr>
            <a:lvl9pPr marL="3657184" algn="l" defTabSz="914296" rtl="0" eaLnBrk="1" latinLnBrk="0" hangingPunct="1">
              <a:defRPr sz="1800" kern="1200">
                <a:solidFill>
                  <a:schemeClr val="lt1"/>
                </a:solidFill>
                <a:latin typeface="+mn-lt"/>
                <a:ea typeface="+mn-ea"/>
                <a:cs typeface="+mn-cs"/>
              </a:defRPr>
            </a:lvl9pPr>
          </a:lstStyle>
          <a:p>
            <a:pPr algn="ctr"/>
            <a:endParaRPr lang="nl-BE" sz="2025"/>
          </a:p>
        </p:txBody>
      </p:sp>
      <p:sp>
        <p:nvSpPr>
          <p:cNvPr id="20" name="Rectangle 19">
            <a:extLst>
              <a:ext uri="{FF2B5EF4-FFF2-40B4-BE49-F238E27FC236}">
                <a16:creationId xmlns:a16="http://schemas.microsoft.com/office/drawing/2014/main" id="{31AC2E9E-ED33-07F1-F16B-2633E2649A8D}"/>
              </a:ext>
            </a:extLst>
          </p:cNvPr>
          <p:cNvSpPr/>
          <p:nvPr/>
        </p:nvSpPr>
        <p:spPr>
          <a:xfrm>
            <a:off x="16431350" y="-8304"/>
            <a:ext cx="54264" cy="3894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BE"/>
            </a:defPPr>
            <a:lvl1pPr marL="0" algn="l" defTabSz="914296" rtl="0" eaLnBrk="1" latinLnBrk="0" hangingPunct="1">
              <a:defRPr sz="1800" kern="1200">
                <a:solidFill>
                  <a:schemeClr val="lt1"/>
                </a:solidFill>
                <a:latin typeface="+mn-lt"/>
                <a:ea typeface="+mn-ea"/>
                <a:cs typeface="+mn-cs"/>
              </a:defRPr>
            </a:lvl1pPr>
            <a:lvl2pPr marL="457148" algn="l" defTabSz="914296" rtl="0" eaLnBrk="1" latinLnBrk="0" hangingPunct="1">
              <a:defRPr sz="1800" kern="1200">
                <a:solidFill>
                  <a:schemeClr val="lt1"/>
                </a:solidFill>
                <a:latin typeface="+mn-lt"/>
                <a:ea typeface="+mn-ea"/>
                <a:cs typeface="+mn-cs"/>
              </a:defRPr>
            </a:lvl2pPr>
            <a:lvl3pPr marL="914296" algn="l" defTabSz="914296" rtl="0" eaLnBrk="1" latinLnBrk="0" hangingPunct="1">
              <a:defRPr sz="1800" kern="1200">
                <a:solidFill>
                  <a:schemeClr val="lt1"/>
                </a:solidFill>
                <a:latin typeface="+mn-lt"/>
                <a:ea typeface="+mn-ea"/>
                <a:cs typeface="+mn-cs"/>
              </a:defRPr>
            </a:lvl3pPr>
            <a:lvl4pPr marL="1371445" algn="l" defTabSz="914296" rtl="0" eaLnBrk="1" latinLnBrk="0" hangingPunct="1">
              <a:defRPr sz="1800" kern="1200">
                <a:solidFill>
                  <a:schemeClr val="lt1"/>
                </a:solidFill>
                <a:latin typeface="+mn-lt"/>
                <a:ea typeface="+mn-ea"/>
                <a:cs typeface="+mn-cs"/>
              </a:defRPr>
            </a:lvl4pPr>
            <a:lvl5pPr marL="1828592" algn="l" defTabSz="914296" rtl="0" eaLnBrk="1" latinLnBrk="0" hangingPunct="1">
              <a:defRPr sz="1800" kern="1200">
                <a:solidFill>
                  <a:schemeClr val="lt1"/>
                </a:solidFill>
                <a:latin typeface="+mn-lt"/>
                <a:ea typeface="+mn-ea"/>
                <a:cs typeface="+mn-cs"/>
              </a:defRPr>
            </a:lvl5pPr>
            <a:lvl6pPr marL="2285740" algn="l" defTabSz="914296" rtl="0" eaLnBrk="1" latinLnBrk="0" hangingPunct="1">
              <a:defRPr sz="1800" kern="1200">
                <a:solidFill>
                  <a:schemeClr val="lt1"/>
                </a:solidFill>
                <a:latin typeface="+mn-lt"/>
                <a:ea typeface="+mn-ea"/>
                <a:cs typeface="+mn-cs"/>
              </a:defRPr>
            </a:lvl6pPr>
            <a:lvl7pPr marL="2742888" algn="l" defTabSz="914296" rtl="0" eaLnBrk="1" latinLnBrk="0" hangingPunct="1">
              <a:defRPr sz="1800" kern="1200">
                <a:solidFill>
                  <a:schemeClr val="lt1"/>
                </a:solidFill>
                <a:latin typeface="+mn-lt"/>
                <a:ea typeface="+mn-ea"/>
                <a:cs typeface="+mn-cs"/>
              </a:defRPr>
            </a:lvl7pPr>
            <a:lvl8pPr marL="3200036" algn="l" defTabSz="914296" rtl="0" eaLnBrk="1" latinLnBrk="0" hangingPunct="1">
              <a:defRPr sz="1800" kern="1200">
                <a:solidFill>
                  <a:schemeClr val="lt1"/>
                </a:solidFill>
                <a:latin typeface="+mn-lt"/>
                <a:ea typeface="+mn-ea"/>
                <a:cs typeface="+mn-cs"/>
              </a:defRPr>
            </a:lvl8pPr>
            <a:lvl9pPr marL="3657184" algn="l" defTabSz="914296" rtl="0" eaLnBrk="1" latinLnBrk="0" hangingPunct="1">
              <a:defRPr sz="1800" kern="1200">
                <a:solidFill>
                  <a:schemeClr val="lt1"/>
                </a:solidFill>
                <a:latin typeface="+mn-lt"/>
                <a:ea typeface="+mn-ea"/>
                <a:cs typeface="+mn-cs"/>
              </a:defRPr>
            </a:lvl9pPr>
          </a:lstStyle>
          <a:p>
            <a:pPr algn="ctr"/>
            <a:endParaRPr lang="nl-BE" sz="2025"/>
          </a:p>
        </p:txBody>
      </p:sp>
      <p:pic>
        <p:nvPicPr>
          <p:cNvPr id="22" name="Picture 21" descr="The IPC Company">
            <a:extLst>
              <a:ext uri="{FF2B5EF4-FFF2-40B4-BE49-F238E27FC236}">
                <a16:creationId xmlns:a16="http://schemas.microsoft.com/office/drawing/2014/main" id="{D24A78A5-A017-FFAF-E9BD-6852C7C9F5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29481" y="1135745"/>
            <a:ext cx="1248680" cy="102401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2">
            <a:extLst>
              <a:ext uri="{FF2B5EF4-FFF2-40B4-BE49-F238E27FC236}">
                <a16:creationId xmlns:a16="http://schemas.microsoft.com/office/drawing/2014/main" id="{141C2A19-F0C1-A343-C25B-2494403BE98F}"/>
              </a:ext>
            </a:extLst>
          </p:cNvPr>
          <p:cNvSpPr txBox="1"/>
          <p:nvPr/>
        </p:nvSpPr>
        <p:spPr>
          <a:xfrm>
            <a:off x="13463742" y="210197"/>
            <a:ext cx="1846146" cy="403957"/>
          </a:xfrm>
          <a:prstGeom prst="rect">
            <a:avLst/>
          </a:prstGeom>
          <a:noFill/>
        </p:spPr>
        <p:txBody>
          <a:bodyPr wrap="none" rtlCol="0">
            <a:spAutoFit/>
          </a:bodyPr>
          <a:lstStyle>
            <a:defPPr>
              <a:defRPr lang="nl-BE"/>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2025"/>
              <a:t>IoT Edge Device</a:t>
            </a:r>
            <a:endParaRPr lang="nl-BE" sz="2025"/>
          </a:p>
        </p:txBody>
      </p:sp>
      <p:pic>
        <p:nvPicPr>
          <p:cNvPr id="26" name="Picture 25" descr="Step by step: .NET Core and Azure Cosmos DB - Code it Yourself...">
            <a:extLst>
              <a:ext uri="{FF2B5EF4-FFF2-40B4-BE49-F238E27FC236}">
                <a16:creationId xmlns:a16="http://schemas.microsoft.com/office/drawing/2014/main" id="{8E2D6063-A406-ED22-244C-F9FA0814D4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11010" y="1058306"/>
            <a:ext cx="537705" cy="2577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Building a SQL Server app? Start with Azure SQL DB. - Brent Ozar Unlimited®">
            <a:extLst>
              <a:ext uri="{FF2B5EF4-FFF2-40B4-BE49-F238E27FC236}">
                <a16:creationId xmlns:a16="http://schemas.microsoft.com/office/drawing/2014/main" id="{B5FD5E9E-0A57-2041-98E1-D04B0B647D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07736" y="2462228"/>
            <a:ext cx="349886" cy="31943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5">
            <a:extLst>
              <a:ext uri="{FF2B5EF4-FFF2-40B4-BE49-F238E27FC236}">
                <a16:creationId xmlns:a16="http://schemas.microsoft.com/office/drawing/2014/main" id="{6E8165EA-940E-6708-33E0-71D308F7E289}"/>
              </a:ext>
            </a:extLst>
          </p:cNvPr>
          <p:cNvSpPr txBox="1"/>
          <p:nvPr/>
        </p:nvSpPr>
        <p:spPr>
          <a:xfrm>
            <a:off x="16643053" y="181738"/>
            <a:ext cx="982513" cy="403957"/>
          </a:xfrm>
          <a:prstGeom prst="rect">
            <a:avLst/>
          </a:prstGeom>
          <a:noFill/>
        </p:spPr>
        <p:txBody>
          <a:bodyPr wrap="none" rtlCol="0">
            <a:spAutoFit/>
          </a:bodyPr>
          <a:lstStyle>
            <a:defPPr>
              <a:defRPr lang="nl-BE"/>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r>
              <a:rPr lang="en-US" sz="2025"/>
              <a:t>Storage</a:t>
            </a:r>
            <a:endParaRPr lang="nl-BE" sz="2025"/>
          </a:p>
        </p:txBody>
      </p:sp>
      <p:pic>
        <p:nvPicPr>
          <p:cNvPr id="33" name="Picture 32" descr="Connecting your own Hadoop or Spark to Azure Data Lake Store | by Amit  Kulkarni | Azure Data Lake | Medium">
            <a:extLst>
              <a:ext uri="{FF2B5EF4-FFF2-40B4-BE49-F238E27FC236}">
                <a16:creationId xmlns:a16="http://schemas.microsoft.com/office/drawing/2014/main" id="{575EA943-FB2C-80EB-556B-992F183D3A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66442" y="2331399"/>
            <a:ext cx="984639" cy="4719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Raspberry Pi 4 Home Assistant 4GB">
            <a:extLst>
              <a:ext uri="{FF2B5EF4-FFF2-40B4-BE49-F238E27FC236}">
                <a16:creationId xmlns:a16="http://schemas.microsoft.com/office/drawing/2014/main" id="{37190890-B689-1471-DF81-B3032D9E86A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8908" b="21492"/>
          <a:stretch/>
        </p:blipFill>
        <p:spPr bwMode="auto">
          <a:xfrm>
            <a:off x="15019623" y="2331867"/>
            <a:ext cx="985218" cy="53609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5">
            <a:extLst>
              <a:ext uri="{FF2B5EF4-FFF2-40B4-BE49-F238E27FC236}">
                <a16:creationId xmlns:a16="http://schemas.microsoft.com/office/drawing/2014/main" id="{5686D93C-4CBA-FB1C-7B20-20578914E72E}"/>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Voettekst</a:t>
            </a:r>
          </a:p>
        </p:txBody>
      </p:sp>
    </p:spTree>
    <p:extLst>
      <p:ext uri="{BB962C8B-B14F-4D97-AF65-F5344CB8AC3E}">
        <p14:creationId xmlns:p14="http://schemas.microsoft.com/office/powerpoint/2010/main" val="3402835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7">
            <a:extLst>
              <a:ext uri="{FF2B5EF4-FFF2-40B4-BE49-F238E27FC236}">
                <a16:creationId xmlns:a16="http://schemas.microsoft.com/office/drawing/2014/main" id="{2F06AD45-D8C9-831B-1F87-6439C15B4372}"/>
              </a:ext>
            </a:extLst>
          </p:cNvPr>
          <p:cNvSpPr/>
          <p:nvPr/>
        </p:nvSpPr>
        <p:spPr>
          <a:xfrm>
            <a:off x="15703412" y="602105"/>
            <a:ext cx="2355329" cy="3421245"/>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25"/>
          </a:p>
        </p:txBody>
      </p:sp>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sz="3600">
                <a:solidFill>
                  <a:prstClr val="black"/>
                </a:solidFill>
                <a:latin typeface="Century Gothic" panose="020B0502020202020204" pitchFamily="34" charset="0"/>
                <a:cs typeface="Calibri Light" panose="020F0302020204030204" pitchFamily="34" charset="0"/>
              </a:rPr>
              <a:t>Introductie EMS – Kortrijk Weide</a:t>
            </a:r>
            <a:endParaRPr lang="nl-BE" sz="3600"/>
          </a:p>
        </p:txBody>
      </p:sp>
      <p:sp>
        <p:nvSpPr>
          <p:cNvPr id="2" name="Tekstvak 4">
            <a:extLst>
              <a:ext uri="{FF2B5EF4-FFF2-40B4-BE49-F238E27FC236}">
                <a16:creationId xmlns:a16="http://schemas.microsoft.com/office/drawing/2014/main" id="{07776A2A-4B74-FE45-DD76-867412155687}"/>
              </a:ext>
            </a:extLst>
          </p:cNvPr>
          <p:cNvSpPr txBox="1"/>
          <p:nvPr/>
        </p:nvSpPr>
        <p:spPr>
          <a:xfrm>
            <a:off x="328766" y="1945190"/>
            <a:ext cx="14081199" cy="1455848"/>
          </a:xfrm>
          <a:prstGeom prst="rect">
            <a:avLst/>
          </a:prstGeom>
          <a:noFill/>
        </p:spPr>
        <p:txBody>
          <a:bodyPr wrap="square" rtlCol="0">
            <a:spAutoFit/>
          </a:bodyPr>
          <a:lstStyle/>
          <a:p>
            <a:pPr lvl="1">
              <a:lnSpc>
                <a:spcPct val="120000"/>
              </a:lnSpc>
            </a:pPr>
            <a:r>
              <a:rPr lang="nl-NL" sz="2700" b="1">
                <a:latin typeface="Century Gothic" panose="020B0502020202020204" pitchFamily="34" charset="0"/>
              </a:rPr>
              <a:t>Stap 4: Tools</a:t>
            </a:r>
          </a:p>
          <a:p>
            <a:r>
              <a:rPr lang="nl-NL" sz="2700" b="1">
                <a:latin typeface="Century Gothic" panose="020B0502020202020204" pitchFamily="34" charset="0"/>
              </a:rPr>
              <a:t>	</a:t>
            </a:r>
          </a:p>
          <a:p>
            <a:pPr lvl="1">
              <a:lnSpc>
                <a:spcPct val="120000"/>
              </a:lnSpc>
            </a:pPr>
            <a:endParaRPr lang="nl-NL" sz="2700" b="1">
              <a:latin typeface="Century Gothic" panose="020B0502020202020204" pitchFamily="34" charset="0"/>
            </a:endParaRPr>
          </a:p>
        </p:txBody>
      </p:sp>
      <p:sp>
        <p:nvSpPr>
          <p:cNvPr id="30" name="Content Placeholder 27">
            <a:extLst>
              <a:ext uri="{FF2B5EF4-FFF2-40B4-BE49-F238E27FC236}">
                <a16:creationId xmlns:a16="http://schemas.microsoft.com/office/drawing/2014/main" id="{711606C6-2AB3-E598-1EFB-B8227FC1D566}"/>
              </a:ext>
            </a:extLst>
          </p:cNvPr>
          <p:cNvSpPr txBox="1">
            <a:spLocks/>
          </p:cNvSpPr>
          <p:nvPr/>
        </p:nvSpPr>
        <p:spPr>
          <a:xfrm>
            <a:off x="1257303" y="2330395"/>
            <a:ext cx="15773400" cy="6935057"/>
          </a:xfrm>
          <a:prstGeom prst="rect">
            <a:avLst/>
          </a:prstGeom>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nl-NL" sz="3200"/>
          </a:p>
        </p:txBody>
      </p:sp>
      <p:sp>
        <p:nvSpPr>
          <p:cNvPr id="7" name="Content Placeholder 11">
            <a:extLst>
              <a:ext uri="{FF2B5EF4-FFF2-40B4-BE49-F238E27FC236}">
                <a16:creationId xmlns:a16="http://schemas.microsoft.com/office/drawing/2014/main" id="{9BC4BC09-8422-B624-ED67-46D9525C039F}"/>
              </a:ext>
            </a:extLst>
          </p:cNvPr>
          <p:cNvSpPr txBox="1">
            <a:spLocks/>
          </p:cNvSpPr>
          <p:nvPr/>
        </p:nvSpPr>
        <p:spPr>
          <a:xfrm>
            <a:off x="998693" y="2583488"/>
            <a:ext cx="15773400" cy="6935057"/>
          </a:xfrm>
          <a:prstGeom prst="rect">
            <a:avLst/>
          </a:prstGeom>
          <a:ln w="57150">
            <a:noFill/>
          </a:ln>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2400">
                <a:latin typeface="Century Gothic" panose="020B0502020202020204" pitchFamily="34" charset="0"/>
              </a:rPr>
              <a:t>Doelstelling Kortrijk Weide site:</a:t>
            </a:r>
          </a:p>
          <a:p>
            <a:pPr marL="0" indent="0">
              <a:buNone/>
            </a:pPr>
            <a:r>
              <a:rPr lang="nl-BE" sz="2400">
                <a:solidFill>
                  <a:srgbClr val="FF0000"/>
                </a:solidFill>
                <a:latin typeface="Century Gothic" panose="020B0502020202020204" pitchFamily="34" charset="0"/>
              </a:rPr>
              <a:t>Zoveel mogelijk EMS aanbieders toegang bieden tot de proeftuin</a:t>
            </a:r>
          </a:p>
          <a:p>
            <a:r>
              <a:rPr lang="nl-BE" sz="2400">
                <a:solidFill>
                  <a:srgbClr val="FF0000"/>
                </a:solidFill>
                <a:latin typeface="Century Gothic" panose="020B0502020202020204" pitchFamily="34" charset="0"/>
              </a:rPr>
              <a:t>EMS is breed – Kortrijk Weide wil diverse toepassingen laten zien</a:t>
            </a:r>
          </a:p>
        </p:txBody>
      </p:sp>
      <p:pic>
        <p:nvPicPr>
          <p:cNvPr id="11" name="Afbeelding 9" descr="Afbeelding met Graphics, Lettertype, logo, grafische vormgeving&#10;&#10;Automatisch gegenereerde beschrijving">
            <a:extLst>
              <a:ext uri="{FF2B5EF4-FFF2-40B4-BE49-F238E27FC236}">
                <a16:creationId xmlns:a16="http://schemas.microsoft.com/office/drawing/2014/main" id="{9D32DDEC-1C31-6548-7D30-C2BF80F6EBF4}"/>
              </a:ext>
            </a:extLst>
          </p:cNvPr>
          <p:cNvPicPr>
            <a:picLocks noChangeAspect="1"/>
          </p:cNvPicPr>
          <p:nvPr/>
        </p:nvPicPr>
        <p:blipFill>
          <a:blip r:embed="rId3"/>
          <a:stretch>
            <a:fillRect/>
          </a:stretch>
        </p:blipFill>
        <p:spPr>
          <a:xfrm>
            <a:off x="4888820" y="4252536"/>
            <a:ext cx="7028645" cy="2620608"/>
          </a:xfrm>
          <a:prstGeom prst="rect">
            <a:avLst/>
          </a:prstGeom>
        </p:spPr>
      </p:pic>
      <p:grpSp>
        <p:nvGrpSpPr>
          <p:cNvPr id="12" name="Groep 11">
            <a:extLst>
              <a:ext uri="{FF2B5EF4-FFF2-40B4-BE49-F238E27FC236}">
                <a16:creationId xmlns:a16="http://schemas.microsoft.com/office/drawing/2014/main" id="{6DC643E7-79C3-F71E-6F4C-C988AB21F187}"/>
              </a:ext>
            </a:extLst>
          </p:cNvPr>
          <p:cNvGrpSpPr/>
          <p:nvPr/>
        </p:nvGrpSpPr>
        <p:grpSpPr>
          <a:xfrm>
            <a:off x="2495101" y="6336741"/>
            <a:ext cx="11512326" cy="3078961"/>
            <a:chOff x="622643" y="3923921"/>
            <a:chExt cx="10794156" cy="3016270"/>
          </a:xfrm>
        </p:grpSpPr>
        <p:pic>
          <p:nvPicPr>
            <p:cNvPr id="13" name="Afbeelding 12" descr="Afbeelding met Lettertype, Graphics, logo, grafische vormgeving&#10;&#10;Automatisch gegenereerde beschrijving">
              <a:extLst>
                <a:ext uri="{FF2B5EF4-FFF2-40B4-BE49-F238E27FC236}">
                  <a16:creationId xmlns:a16="http://schemas.microsoft.com/office/drawing/2014/main" id="{6681CD1E-F51A-386D-02B1-72318C826345}"/>
                </a:ext>
              </a:extLst>
            </p:cNvPr>
            <p:cNvPicPr>
              <a:picLocks noChangeAspect="1"/>
            </p:cNvPicPr>
            <p:nvPr/>
          </p:nvPicPr>
          <p:blipFill>
            <a:blip r:embed="rId4"/>
            <a:stretch>
              <a:fillRect/>
            </a:stretch>
          </p:blipFill>
          <p:spPr>
            <a:xfrm>
              <a:off x="622643" y="5049903"/>
              <a:ext cx="2743200" cy="652467"/>
            </a:xfrm>
            <a:prstGeom prst="rect">
              <a:avLst/>
            </a:prstGeom>
          </p:spPr>
        </p:pic>
        <p:pic>
          <p:nvPicPr>
            <p:cNvPr id="14" name="Afbeelding 13" descr="Afbeelding met Graphics, grafische vormgeving, Lettertype, clipart&#10;&#10;Automatisch gegenereerde beschrijving">
              <a:extLst>
                <a:ext uri="{FF2B5EF4-FFF2-40B4-BE49-F238E27FC236}">
                  <a16:creationId xmlns:a16="http://schemas.microsoft.com/office/drawing/2014/main" id="{DCDEE703-2BCE-5FDE-03C7-BF1D1521553D}"/>
                </a:ext>
              </a:extLst>
            </p:cNvPr>
            <p:cNvPicPr>
              <a:picLocks noChangeAspect="1"/>
            </p:cNvPicPr>
            <p:nvPr/>
          </p:nvPicPr>
          <p:blipFill>
            <a:blip r:embed="rId5"/>
            <a:stretch>
              <a:fillRect/>
            </a:stretch>
          </p:blipFill>
          <p:spPr>
            <a:xfrm>
              <a:off x="10229797" y="3923921"/>
              <a:ext cx="1187002" cy="1213099"/>
            </a:xfrm>
            <a:prstGeom prst="rect">
              <a:avLst/>
            </a:prstGeom>
          </p:spPr>
        </p:pic>
        <p:sp>
          <p:nvSpPr>
            <p:cNvPr id="19" name="Tekstvak 15">
              <a:extLst>
                <a:ext uri="{FF2B5EF4-FFF2-40B4-BE49-F238E27FC236}">
                  <a16:creationId xmlns:a16="http://schemas.microsoft.com/office/drawing/2014/main" id="{0EB96A68-C18F-21A0-03C7-5F59A6B1E28A}"/>
                </a:ext>
              </a:extLst>
            </p:cNvPr>
            <p:cNvSpPr txBox="1"/>
            <p:nvPr/>
          </p:nvSpPr>
          <p:spPr>
            <a:xfrm>
              <a:off x="7818384" y="5384985"/>
              <a:ext cx="2468076" cy="6783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l"/>
              <a:r>
                <a:rPr lang="nl-NL" sz="3600" b="1">
                  <a:latin typeface="Calibri Light"/>
                  <a:ea typeface="Calibri Light"/>
                  <a:cs typeface="Calibri Light"/>
                </a:rPr>
                <a:t>Aanbieder …</a:t>
              </a:r>
            </a:p>
          </p:txBody>
        </p:sp>
        <p:pic>
          <p:nvPicPr>
            <p:cNvPr id="20" name="Picture 31" descr="A green square with white letters&#10;&#10;Description automatically generated">
              <a:extLst>
                <a:ext uri="{FF2B5EF4-FFF2-40B4-BE49-F238E27FC236}">
                  <a16:creationId xmlns:a16="http://schemas.microsoft.com/office/drawing/2014/main" id="{12D05B36-5E61-D20E-3BE0-8AD5ADABB0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0392" y="5889837"/>
              <a:ext cx="1050354" cy="1050354"/>
            </a:xfrm>
            <a:prstGeom prst="rect">
              <a:avLst/>
            </a:prstGeom>
          </p:spPr>
        </p:pic>
        <p:pic>
          <p:nvPicPr>
            <p:cNvPr id="21" name="Graphic 20">
              <a:extLst>
                <a:ext uri="{FF2B5EF4-FFF2-40B4-BE49-F238E27FC236}">
                  <a16:creationId xmlns:a16="http://schemas.microsoft.com/office/drawing/2014/main" id="{C3800C05-10F8-6D71-0758-0EB9A59F12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38018" y="6187408"/>
              <a:ext cx="1570129" cy="585683"/>
            </a:xfrm>
            <a:prstGeom prst="rect">
              <a:avLst/>
            </a:prstGeom>
          </p:spPr>
        </p:pic>
      </p:grpSp>
      <p:pic>
        <p:nvPicPr>
          <p:cNvPr id="23" name="Picture 22" descr="Grafana - Wikipedia">
            <a:extLst>
              <a:ext uri="{FF2B5EF4-FFF2-40B4-BE49-F238E27FC236}">
                <a16:creationId xmlns:a16="http://schemas.microsoft.com/office/drawing/2014/main" id="{FAB79068-7122-A739-87EC-274A48942E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56372" y="751327"/>
            <a:ext cx="984836" cy="91718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Energis.Cloud - Cluster Software.brussels">
            <a:extLst>
              <a:ext uri="{FF2B5EF4-FFF2-40B4-BE49-F238E27FC236}">
                <a16:creationId xmlns:a16="http://schemas.microsoft.com/office/drawing/2014/main" id="{12B3F14A-0409-895B-8A8D-3650E8271FC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1575" b="29329"/>
          <a:stretch/>
        </p:blipFill>
        <p:spPr bwMode="auto">
          <a:xfrm>
            <a:off x="15896807" y="2368043"/>
            <a:ext cx="2055629" cy="7337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green and white logo&#10;&#10;Description automatically generated">
            <a:extLst>
              <a:ext uri="{FF2B5EF4-FFF2-40B4-BE49-F238E27FC236}">
                <a16:creationId xmlns:a16="http://schemas.microsoft.com/office/drawing/2014/main" id="{80BD0C9E-A464-72DE-D987-8CDE2AA4C08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194" t="16040" r="16310" b="15817"/>
          <a:stretch/>
        </p:blipFill>
        <p:spPr bwMode="auto">
          <a:xfrm>
            <a:off x="16924621" y="1233095"/>
            <a:ext cx="1046531" cy="95052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0">
            <a:extLst>
              <a:ext uri="{FF2B5EF4-FFF2-40B4-BE49-F238E27FC236}">
                <a16:creationId xmlns:a16="http://schemas.microsoft.com/office/drawing/2014/main" id="{5C50D92F-D83F-A70C-1B14-CBC1045ACBDA}"/>
              </a:ext>
            </a:extLst>
          </p:cNvPr>
          <p:cNvSpPr txBox="1"/>
          <p:nvPr/>
        </p:nvSpPr>
        <p:spPr>
          <a:xfrm>
            <a:off x="16630639" y="3389579"/>
            <a:ext cx="587981" cy="450123"/>
          </a:xfrm>
          <a:prstGeom prst="rect">
            <a:avLst/>
          </a:prstGeom>
          <a:noFill/>
        </p:spPr>
        <p:txBody>
          <a:bodyPr wrap="none" lIns="137160" tIns="68580" rIns="137160" bIns="68580" rtlCol="0" anchor="t">
            <a:spAutoFit/>
          </a:bodyPr>
          <a:lstStyle>
            <a:defPPr>
              <a:defRPr lang="nl-BE"/>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pPr algn="ctr"/>
            <a:r>
              <a:rPr lang="en-US" sz="2025"/>
              <a:t>…..</a:t>
            </a:r>
            <a:endParaRPr lang="nl-BE" sz="2025"/>
          </a:p>
        </p:txBody>
      </p:sp>
      <p:sp>
        <p:nvSpPr>
          <p:cNvPr id="34" name="TextBox 20">
            <a:extLst>
              <a:ext uri="{FF2B5EF4-FFF2-40B4-BE49-F238E27FC236}">
                <a16:creationId xmlns:a16="http://schemas.microsoft.com/office/drawing/2014/main" id="{1653A340-4F50-D8FB-7456-CAE8038F157B}"/>
              </a:ext>
            </a:extLst>
          </p:cNvPr>
          <p:cNvSpPr txBox="1"/>
          <p:nvPr/>
        </p:nvSpPr>
        <p:spPr>
          <a:xfrm>
            <a:off x="15549480" y="3179"/>
            <a:ext cx="2737410" cy="773289"/>
          </a:xfrm>
          <a:prstGeom prst="rect">
            <a:avLst/>
          </a:prstGeom>
          <a:noFill/>
        </p:spPr>
        <p:txBody>
          <a:bodyPr wrap="square" lIns="137160" tIns="68580" rIns="137160" bIns="68580" rtlCol="0" anchor="t">
            <a:spAutoFit/>
          </a:bodyPr>
          <a:lstStyle/>
          <a:p>
            <a:pPr algn="ctr"/>
            <a:r>
              <a:rPr lang="en-US" sz="2100">
                <a:latin typeface="Calibri"/>
                <a:cs typeface="Calibri"/>
              </a:rPr>
              <a:t>Tools</a:t>
            </a:r>
            <a:endParaRPr lang="en-US" sz="2700"/>
          </a:p>
          <a:p>
            <a:pPr algn="ctr"/>
            <a:endParaRPr lang="en-US" sz="2025">
              <a:latin typeface="Century Gothic" panose="020B0502020202020204" pitchFamily="34" charset="0"/>
            </a:endParaRPr>
          </a:p>
        </p:txBody>
      </p:sp>
      <p:sp>
        <p:nvSpPr>
          <p:cNvPr id="5" name="Footer Placeholder 5">
            <a:extLst>
              <a:ext uri="{FF2B5EF4-FFF2-40B4-BE49-F238E27FC236}">
                <a16:creationId xmlns:a16="http://schemas.microsoft.com/office/drawing/2014/main" id="{AED244B9-DA08-DF3C-F3FB-290CA205961A}"/>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Voettekst</a:t>
            </a:r>
          </a:p>
        </p:txBody>
      </p:sp>
      <p:pic>
        <p:nvPicPr>
          <p:cNvPr id="6" name="Graphic 5" descr="Pijl-rechts met effen opvulling">
            <a:extLst>
              <a:ext uri="{FF2B5EF4-FFF2-40B4-BE49-F238E27FC236}">
                <a16:creationId xmlns:a16="http://schemas.microsoft.com/office/drawing/2014/main" id="{5D854673-1590-9BED-58C6-8D08A4E78F6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5400000">
            <a:off x="8233813" y="6491069"/>
            <a:ext cx="914400" cy="914400"/>
          </a:xfrm>
          <a:prstGeom prst="rect">
            <a:avLst/>
          </a:prstGeom>
        </p:spPr>
      </p:pic>
      <p:pic>
        <p:nvPicPr>
          <p:cNvPr id="8" name="Graphic 7" descr="Pijl-rechts met effen opvulling">
            <a:extLst>
              <a:ext uri="{FF2B5EF4-FFF2-40B4-BE49-F238E27FC236}">
                <a16:creationId xmlns:a16="http://schemas.microsoft.com/office/drawing/2014/main" id="{7FC95C45-C14B-DC24-FA88-71C1468B13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7254344">
            <a:off x="6870276" y="6374393"/>
            <a:ext cx="914400" cy="914400"/>
          </a:xfrm>
          <a:prstGeom prst="rect">
            <a:avLst/>
          </a:prstGeom>
        </p:spPr>
      </p:pic>
      <p:pic>
        <p:nvPicPr>
          <p:cNvPr id="9" name="Graphic 8" descr="Pijl-rechts met effen opvulling">
            <a:extLst>
              <a:ext uri="{FF2B5EF4-FFF2-40B4-BE49-F238E27FC236}">
                <a16:creationId xmlns:a16="http://schemas.microsoft.com/office/drawing/2014/main" id="{3F292B95-8233-5EBD-F25E-CB8EBF8A8FB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4224968">
            <a:off x="9723788" y="6382991"/>
            <a:ext cx="914400" cy="914400"/>
          </a:xfrm>
          <a:prstGeom prst="rect">
            <a:avLst/>
          </a:prstGeom>
        </p:spPr>
      </p:pic>
    </p:spTree>
    <p:extLst>
      <p:ext uri="{BB962C8B-B14F-4D97-AF65-F5344CB8AC3E}">
        <p14:creationId xmlns:p14="http://schemas.microsoft.com/office/powerpoint/2010/main" val="386423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a:xfrm>
            <a:off x="1050131" y="948859"/>
            <a:ext cx="16575629" cy="630355"/>
          </a:xfrm>
        </p:spPr>
        <p:txBody>
          <a:bodyPr/>
          <a:lstStyle/>
          <a:p>
            <a:r>
              <a:rPr lang="nl-BE"/>
              <a:t>Inleiding</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latin typeface="Century Gothic" panose="020B0502020202020204" pitchFamily="34" charset="0"/>
              </a:rPr>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3</a:t>
            </a:fld>
            <a:endParaRPr lang="nl-BE"/>
          </a:p>
        </p:txBody>
      </p:sp>
      <p:sp>
        <p:nvSpPr>
          <p:cNvPr id="9" name="Text Placeholder 1">
            <a:extLst>
              <a:ext uri="{FF2B5EF4-FFF2-40B4-BE49-F238E27FC236}">
                <a16:creationId xmlns:a16="http://schemas.microsoft.com/office/drawing/2014/main" id="{4D2D63FF-6086-17C0-4225-416C1FF0AAE0}"/>
              </a:ext>
            </a:extLst>
          </p:cNvPr>
          <p:cNvSpPr>
            <a:spLocks noGrp="1"/>
          </p:cNvSpPr>
          <p:nvPr>
            <p:ph type="body" sz="quarter" idx="17"/>
          </p:nvPr>
        </p:nvSpPr>
        <p:spPr>
          <a:xfrm>
            <a:off x="1050131" y="2354401"/>
            <a:ext cx="16575629" cy="6103800"/>
          </a:xfrm>
        </p:spPr>
        <p:txBody>
          <a:bodyPr/>
          <a:lstStyle/>
          <a:p>
            <a:r>
              <a:rPr lang="nl-BE" sz="2800" dirty="0" err="1">
                <a:latin typeface="Century Gothic" panose="020B0502020202020204" pitchFamily="34" charset="0"/>
                <a:cs typeface="Calibri Light" panose="020F0302020204030204" pitchFamily="34" charset="0"/>
              </a:rPr>
              <a:t>Vakinhoud</a:t>
            </a:r>
            <a:r>
              <a:rPr lang="nl-BE" sz="2800" dirty="0">
                <a:latin typeface="Century Gothic" panose="020B0502020202020204" pitchFamily="34" charset="0"/>
                <a:cs typeface="Calibri Light" panose="020F0302020204030204" pitchFamily="34" charset="0"/>
              </a:rPr>
              <a:t> </a:t>
            </a:r>
          </a:p>
          <a:p>
            <a:pPr marL="571500" indent="-571500">
              <a:buFontTx/>
              <a:buChar char="-"/>
            </a:pPr>
            <a:r>
              <a:rPr lang="nl-BE" sz="2400" dirty="0">
                <a:latin typeface="Century Gothic" panose="020B0502020202020204" pitchFamily="34" charset="0"/>
                <a:cs typeface="Calibri Light" panose="020F0302020204030204" pitchFamily="34" charset="0"/>
              </a:rPr>
              <a:t>Week 1 tot 12: </a:t>
            </a:r>
          </a:p>
          <a:p>
            <a:pPr marL="1257300" lvl="1" indent="-571500">
              <a:buFontTx/>
              <a:buChar char="-"/>
            </a:pPr>
            <a:r>
              <a:rPr lang="nl-BE" sz="2000" dirty="0">
                <a:latin typeface="Century Gothic" panose="020B0502020202020204" pitchFamily="34" charset="0"/>
                <a:cs typeface="Calibri Light" panose="020F0302020204030204" pitchFamily="34" charset="0"/>
              </a:rPr>
              <a:t>W1 - Les 1: 		Introductie + campus technologie toer </a:t>
            </a:r>
          </a:p>
          <a:p>
            <a:pPr marL="1257300" lvl="1" indent="-571500">
              <a:buFontTx/>
              <a:buChar char="-"/>
            </a:pPr>
            <a:r>
              <a:rPr lang="nl-BE" sz="2000" dirty="0">
                <a:latin typeface="Century Gothic" panose="020B0502020202020204" pitchFamily="34" charset="0"/>
                <a:cs typeface="Calibri Light" panose="020F0302020204030204" pitchFamily="34" charset="0"/>
              </a:rPr>
              <a:t>W1 - Les 2: 		Digitale meter + </a:t>
            </a:r>
            <a:r>
              <a:rPr lang="nl-BE" sz="2000" dirty="0" err="1">
                <a:latin typeface="Century Gothic" panose="020B0502020202020204" pitchFamily="34" charset="0"/>
                <a:cs typeface="Calibri Light" panose="020F0302020204030204" pitchFamily="34" charset="0"/>
              </a:rPr>
              <a:t>smappee</a:t>
            </a:r>
            <a:r>
              <a:rPr lang="nl-BE" sz="2000" dirty="0">
                <a:latin typeface="Century Gothic" panose="020B0502020202020204" pitchFamily="34" charset="0"/>
                <a:cs typeface="Calibri Light" panose="020F0302020204030204" pitchFamily="34" charset="0"/>
              </a:rPr>
              <a:t> uitleg Smappee P1</a:t>
            </a:r>
          </a:p>
          <a:p>
            <a:pPr marL="1257300" lvl="1" indent="-571500">
              <a:buFontTx/>
              <a:buChar char="-"/>
            </a:pPr>
            <a:r>
              <a:rPr lang="nl-BE" sz="2000" dirty="0">
                <a:latin typeface="Century Gothic" panose="020B0502020202020204" pitchFamily="34" charset="0"/>
                <a:cs typeface="Calibri Light" panose="020F0302020204030204" pitchFamily="34" charset="0"/>
              </a:rPr>
              <a:t>W2 : 		Leren meten / Opmaken elektrisch schema &amp; meterplan </a:t>
            </a:r>
          </a:p>
          <a:p>
            <a:pPr marL="1257300" lvl="1" indent="-571500">
              <a:buFontTx/>
              <a:buChar char="-"/>
            </a:pPr>
            <a:r>
              <a:rPr lang="nl-BE" sz="2000" dirty="0">
                <a:latin typeface="Century Gothic" panose="020B0502020202020204" pitchFamily="34" charset="0"/>
                <a:cs typeface="Calibri Light" panose="020F0302020204030204" pitchFamily="34" charset="0"/>
              </a:rPr>
              <a:t>W3 : 		Beurs ‘</a:t>
            </a:r>
            <a:r>
              <a:rPr lang="nl-BE" sz="2000" dirty="0" err="1">
                <a:latin typeface="Century Gothic" panose="020B0502020202020204" pitchFamily="34" charset="0"/>
                <a:cs typeface="Calibri Light" panose="020F0302020204030204" pitchFamily="34" charset="0"/>
              </a:rPr>
              <a:t>Sustainable</a:t>
            </a:r>
            <a:r>
              <a:rPr lang="nl-BE" sz="2000" dirty="0">
                <a:latin typeface="Century Gothic" panose="020B0502020202020204" pitchFamily="34" charset="0"/>
                <a:cs typeface="Calibri Light" panose="020F0302020204030204" pitchFamily="34" charset="0"/>
              </a:rPr>
              <a:t> Energy Solutions’</a:t>
            </a:r>
          </a:p>
          <a:p>
            <a:pPr marL="1257300" lvl="1" indent="-571500">
              <a:buFontTx/>
              <a:buChar char="-"/>
            </a:pPr>
            <a:r>
              <a:rPr lang="nl-BE" sz="2000" dirty="0">
                <a:latin typeface="Century Gothic" panose="020B0502020202020204" pitchFamily="34" charset="0"/>
                <a:cs typeface="Calibri Light" panose="020F0302020204030204" pitchFamily="34" charset="0"/>
              </a:rPr>
              <a:t>W4 :  		EMS - </a:t>
            </a:r>
            <a:r>
              <a:rPr lang="nl-BE" sz="2000" dirty="0" err="1">
                <a:latin typeface="Century Gothic" panose="020B0502020202020204" pitchFamily="34" charset="0"/>
                <a:cs typeface="Calibri Light" panose="020F0302020204030204" pitchFamily="34" charset="0"/>
              </a:rPr>
              <a:t>smappee</a:t>
            </a:r>
            <a:r>
              <a:rPr lang="nl-BE" sz="2000" dirty="0">
                <a:latin typeface="Century Gothic" panose="020B0502020202020204" pitchFamily="34" charset="0"/>
                <a:cs typeface="Calibri Light" panose="020F0302020204030204" pitchFamily="34" charset="0"/>
              </a:rPr>
              <a:t> </a:t>
            </a:r>
            <a:r>
              <a:rPr lang="nl-BE" sz="2000" dirty="0" err="1">
                <a:latin typeface="Century Gothic" panose="020B0502020202020204" pitchFamily="34" charset="0"/>
                <a:cs typeface="Calibri Light" panose="020F0302020204030204" pitchFamily="34" charset="0"/>
              </a:rPr>
              <a:t>infinity</a:t>
            </a:r>
            <a:r>
              <a:rPr lang="nl-BE" sz="2000" dirty="0">
                <a:latin typeface="Century Gothic" panose="020B0502020202020204" pitchFamily="34" charset="0"/>
                <a:cs typeface="Calibri Light" panose="020F0302020204030204" pitchFamily="34" charset="0"/>
              </a:rPr>
              <a:t> + switch (meetkoffer)/ laadpaal </a:t>
            </a:r>
          </a:p>
          <a:p>
            <a:pPr marL="1257300" lvl="1" indent="-571500">
              <a:buFontTx/>
              <a:buChar char="-"/>
            </a:pPr>
            <a:r>
              <a:rPr lang="nl-BE" sz="2000" dirty="0">
                <a:latin typeface="Century Gothic" panose="020B0502020202020204" pitchFamily="34" charset="0"/>
                <a:cs typeface="Calibri Light" panose="020F0302020204030204" pitchFamily="34" charset="0"/>
              </a:rPr>
              <a:t>W5/7/8 :  		EMS </a:t>
            </a:r>
            <a:r>
              <a:rPr lang="nl-BE" sz="2000" dirty="0" err="1">
                <a:latin typeface="Century Gothic" panose="020B0502020202020204" pitchFamily="34" charset="0"/>
                <a:cs typeface="Calibri Light" panose="020F0302020204030204" pitchFamily="34" charset="0"/>
              </a:rPr>
              <a:t>julix</a:t>
            </a:r>
            <a:endParaRPr lang="nl-BE" sz="2000" dirty="0">
              <a:latin typeface="Century Gothic" panose="020B0502020202020204" pitchFamily="34" charset="0"/>
              <a:cs typeface="Calibri Light" panose="020F0302020204030204" pitchFamily="34" charset="0"/>
            </a:endParaRPr>
          </a:p>
          <a:p>
            <a:pPr marL="1257300" lvl="1" indent="-571500">
              <a:buFontTx/>
              <a:buChar char="-"/>
            </a:pPr>
            <a:r>
              <a:rPr lang="nl-BE" sz="2000" dirty="0">
                <a:latin typeface="Century Gothic" panose="020B0502020202020204" pitchFamily="34" charset="0"/>
                <a:cs typeface="Calibri Light" panose="020F0302020204030204" pitchFamily="34" charset="0"/>
              </a:rPr>
              <a:t>W5/7/8 : 		EMS </a:t>
            </a:r>
            <a:r>
              <a:rPr lang="nl-BE" sz="2000" dirty="0" err="1">
                <a:latin typeface="Century Gothic" panose="020B0502020202020204" pitchFamily="34" charset="0"/>
                <a:cs typeface="Calibri Light" panose="020F0302020204030204" pitchFamily="34" charset="0"/>
              </a:rPr>
              <a:t>smartgridone</a:t>
            </a:r>
            <a:endParaRPr lang="nl-BE" sz="2000" dirty="0">
              <a:latin typeface="Century Gothic" panose="020B0502020202020204" pitchFamily="34" charset="0"/>
              <a:cs typeface="Calibri Light" panose="020F0302020204030204" pitchFamily="34" charset="0"/>
            </a:endParaRPr>
          </a:p>
          <a:p>
            <a:pPr marL="1257300" lvl="1" indent="-571500">
              <a:buFontTx/>
              <a:buChar char="-"/>
            </a:pPr>
            <a:r>
              <a:rPr lang="nl-BE" sz="2000" dirty="0">
                <a:latin typeface="Century Gothic" panose="020B0502020202020204" pitchFamily="34" charset="0"/>
                <a:cs typeface="Calibri Light" panose="020F0302020204030204" pitchFamily="34" charset="0"/>
              </a:rPr>
              <a:t>W5/7/8 : 		EMS QBUS</a:t>
            </a:r>
          </a:p>
          <a:p>
            <a:pPr marL="1257300" lvl="1" indent="-571500">
              <a:buFontTx/>
              <a:buChar char="-"/>
            </a:pPr>
            <a:r>
              <a:rPr lang="nl-BE" sz="2000" dirty="0">
                <a:latin typeface="Century Gothic" panose="020B0502020202020204" pitchFamily="34" charset="0"/>
                <a:cs typeface="Calibri Light" panose="020F0302020204030204" pitchFamily="34" charset="0"/>
              </a:rPr>
              <a:t>W9 : 		Digitale meter P1 (node-red en dashboard maken / </a:t>
            </a:r>
            <a:r>
              <a:rPr lang="nl-BE" sz="2000" dirty="0" err="1">
                <a:latin typeface="Century Gothic" panose="020B0502020202020204" pitchFamily="34" charset="0"/>
                <a:cs typeface="Calibri Light" panose="020F0302020204030204" pitchFamily="34" charset="0"/>
              </a:rPr>
              <a:t>api</a:t>
            </a:r>
            <a:r>
              <a:rPr lang="nl-BE" sz="2000" dirty="0">
                <a:latin typeface="Century Gothic" panose="020B0502020202020204" pitchFamily="34" charset="0"/>
                <a:cs typeface="Calibri Light" panose="020F0302020204030204" pitchFamily="34" charset="0"/>
              </a:rPr>
              <a:t> </a:t>
            </a:r>
            <a:r>
              <a:rPr lang="nl-BE" sz="2000" dirty="0" err="1">
                <a:latin typeface="Century Gothic" panose="020B0502020202020204" pitchFamily="34" charset="0"/>
                <a:cs typeface="Calibri Light" panose="020F0302020204030204" pitchFamily="34" charset="0"/>
              </a:rPr>
              <a:t>request</a:t>
            </a:r>
            <a:r>
              <a:rPr lang="nl-BE" sz="2000" dirty="0">
                <a:latin typeface="Century Gothic" panose="020B0502020202020204" pitchFamily="34" charset="0"/>
                <a:cs typeface="Calibri Light" panose="020F0302020204030204" pitchFamily="34" charset="0"/>
              </a:rPr>
              <a:t> </a:t>
            </a:r>
            <a:r>
              <a:rPr lang="nl-BE" sz="2000" dirty="0" err="1">
                <a:latin typeface="Century Gothic" panose="020B0502020202020204" pitchFamily="34" charset="0"/>
                <a:cs typeface="Calibri Light" panose="020F0302020204030204" pitchFamily="34" charset="0"/>
              </a:rPr>
              <a:t>day</a:t>
            </a:r>
            <a:r>
              <a:rPr lang="nl-BE" sz="2000" dirty="0">
                <a:latin typeface="Century Gothic" panose="020B0502020202020204" pitchFamily="34" charset="0"/>
                <a:cs typeface="Calibri Light" panose="020F0302020204030204" pitchFamily="34" charset="0"/>
              </a:rPr>
              <a:t> </a:t>
            </a:r>
            <a:r>
              <a:rPr lang="nl-BE" sz="2000" dirty="0" err="1">
                <a:latin typeface="Century Gothic" panose="020B0502020202020204" pitchFamily="34" charset="0"/>
                <a:cs typeface="Calibri Light" panose="020F0302020204030204" pitchFamily="34" charset="0"/>
              </a:rPr>
              <a:t>ahead</a:t>
            </a:r>
            <a:r>
              <a:rPr lang="nl-BE" sz="2000" dirty="0">
                <a:latin typeface="Century Gothic" panose="020B0502020202020204" pitchFamily="34" charset="0"/>
                <a:cs typeface="Calibri Light" panose="020F0302020204030204" pitchFamily="34" charset="0"/>
              </a:rPr>
              <a:t>)</a:t>
            </a:r>
          </a:p>
          <a:p>
            <a:pPr marL="1257300" lvl="1" indent="-571500">
              <a:buFontTx/>
              <a:buChar char="-"/>
            </a:pPr>
            <a:r>
              <a:rPr lang="nl-BE" sz="2000" dirty="0">
                <a:latin typeface="Century Gothic" panose="020B0502020202020204" pitchFamily="34" charset="0"/>
                <a:cs typeface="Calibri Light" panose="020F0302020204030204" pitchFamily="34" charset="0"/>
              </a:rPr>
              <a:t>W10 : 		Smappee </a:t>
            </a:r>
            <a:r>
              <a:rPr lang="nl-BE" sz="2000" dirty="0" err="1">
                <a:latin typeface="Century Gothic" panose="020B0502020202020204" pitchFamily="34" charset="0"/>
                <a:cs typeface="Calibri Light" panose="020F0302020204030204" pitchFamily="34" charset="0"/>
              </a:rPr>
              <a:t>Infinity</a:t>
            </a:r>
            <a:r>
              <a:rPr lang="nl-BE" sz="2000" dirty="0">
                <a:latin typeface="Century Gothic" panose="020B0502020202020204" pitchFamily="34" charset="0"/>
                <a:cs typeface="Calibri Light" panose="020F0302020204030204" pitchFamily="34" charset="0"/>
              </a:rPr>
              <a:t> + Node-red, sturen switch</a:t>
            </a:r>
          </a:p>
          <a:p>
            <a:pPr marL="1257300" lvl="1" indent="-571500">
              <a:buFontTx/>
              <a:buChar char="-"/>
            </a:pPr>
            <a:r>
              <a:rPr lang="nl-BE" sz="2000" dirty="0">
                <a:latin typeface="Century Gothic" panose="020B0502020202020204" pitchFamily="34" charset="0"/>
                <a:cs typeface="Calibri Light" panose="020F0302020204030204" pitchFamily="34" charset="0"/>
              </a:rPr>
              <a:t>W11 :  		Hernieuwbare en batterijopslag + </a:t>
            </a:r>
            <a:r>
              <a:rPr lang="nl-BE" sz="2000" dirty="0" err="1">
                <a:latin typeface="Century Gothic" panose="020B0502020202020204" pitchFamily="34" charset="0"/>
                <a:cs typeface="Calibri Light" panose="020F0302020204030204" pitchFamily="34" charset="0"/>
              </a:rPr>
              <a:t>Victron</a:t>
            </a:r>
            <a:r>
              <a:rPr lang="nl-BE" sz="2000" dirty="0">
                <a:latin typeface="Century Gothic" panose="020B0502020202020204" pitchFamily="34" charset="0"/>
                <a:cs typeface="Calibri Light" panose="020F0302020204030204" pitchFamily="34" charset="0"/>
              </a:rPr>
              <a:t> node red</a:t>
            </a:r>
          </a:p>
          <a:p>
            <a:pPr marL="1257300" lvl="1" indent="-571500">
              <a:buFontTx/>
              <a:buChar char="-"/>
            </a:pPr>
            <a:r>
              <a:rPr lang="nl-BE" sz="2000" dirty="0">
                <a:latin typeface="Century Gothic" panose="020B0502020202020204" pitchFamily="34" charset="0"/>
                <a:cs typeface="Calibri Light" panose="020F0302020204030204" pitchFamily="34" charset="0"/>
              </a:rPr>
              <a:t>W12 : 		Stekkerbatterij </a:t>
            </a:r>
            <a:r>
              <a:rPr lang="nl-BE" sz="2000" dirty="0" err="1">
                <a:latin typeface="Century Gothic" panose="020B0502020202020204" pitchFamily="34" charset="0"/>
                <a:cs typeface="Calibri Light" panose="020F0302020204030204" pitchFamily="34" charset="0"/>
              </a:rPr>
              <a:t>Marstek</a:t>
            </a:r>
            <a:r>
              <a:rPr lang="nl-BE" sz="2000" dirty="0">
                <a:latin typeface="Century Gothic" panose="020B0502020202020204" pitchFamily="34" charset="0"/>
                <a:cs typeface="Calibri Light" panose="020F0302020204030204" pitchFamily="34" charset="0"/>
              </a:rPr>
              <a:t> – algemene sturing + </a:t>
            </a:r>
            <a:r>
              <a:rPr lang="nl-BE" sz="2000" dirty="0" err="1">
                <a:latin typeface="Century Gothic" panose="020B0502020202020204" pitchFamily="34" charset="0"/>
                <a:cs typeface="Calibri Light" panose="020F0302020204030204" pitchFamily="34" charset="0"/>
              </a:rPr>
              <a:t>modbus</a:t>
            </a:r>
            <a:r>
              <a:rPr lang="nl-BE" sz="2000" dirty="0">
                <a:latin typeface="Century Gothic" panose="020B0502020202020204" pitchFamily="34" charset="0"/>
                <a:cs typeface="Calibri Light" panose="020F0302020204030204" pitchFamily="34" charset="0"/>
              </a:rPr>
              <a:t> sturing</a:t>
            </a:r>
          </a:p>
          <a:p>
            <a:r>
              <a:rPr lang="nl-BE" sz="2800" dirty="0">
                <a:latin typeface="Century Gothic" panose="020B0502020202020204" pitchFamily="34" charset="0"/>
                <a:cs typeface="Calibri Light" panose="020F0302020204030204" pitchFamily="34" charset="0"/>
              </a:rPr>
              <a:t>Toelichting studiefiche </a:t>
            </a:r>
          </a:p>
          <a:p>
            <a:pPr marL="702900" lvl="1" indent="-342900">
              <a:buFont typeface="Arial" panose="020B0604020202020204" pitchFamily="34" charset="0"/>
              <a:buChar char="•"/>
            </a:pPr>
            <a:r>
              <a:rPr lang="nl-BE" sz="2000" dirty="0">
                <a:latin typeface="Century Gothic" panose="020B0502020202020204" pitchFamily="34" charset="0"/>
                <a:cs typeface="Calibri Light" panose="020F0302020204030204" pitchFamily="34" charset="0"/>
              </a:rPr>
              <a:t>Raadpleegbaar op www.howest.be/ects</a:t>
            </a:r>
          </a:p>
          <a:p>
            <a:endParaRPr lang="nl-BE" dirty="0">
              <a:latin typeface="Century Gothic" panose="020B0502020202020204" pitchFamily="34" charset="0"/>
              <a:cs typeface="Calibri Light" panose="020F0302020204030204" pitchFamily="34" charset="0"/>
            </a:endParaRPr>
          </a:p>
          <a:p>
            <a:endParaRPr lang="nl-BE" sz="2800" dirty="0"/>
          </a:p>
        </p:txBody>
      </p:sp>
      <p:sp>
        <p:nvSpPr>
          <p:cNvPr id="10" name="Tekstvak 9">
            <a:extLst>
              <a:ext uri="{FF2B5EF4-FFF2-40B4-BE49-F238E27FC236}">
                <a16:creationId xmlns:a16="http://schemas.microsoft.com/office/drawing/2014/main" id="{8B6CF168-1A9B-1365-2814-2071407E929E}"/>
              </a:ext>
            </a:extLst>
          </p:cNvPr>
          <p:cNvSpPr txBox="1"/>
          <p:nvPr/>
        </p:nvSpPr>
        <p:spPr>
          <a:xfrm>
            <a:off x="13377630" y="0"/>
            <a:ext cx="4575794" cy="954107"/>
          </a:xfrm>
          <a:prstGeom prst="rect">
            <a:avLst/>
          </a:prstGeom>
          <a:noFill/>
        </p:spPr>
        <p:txBody>
          <a:bodyPr wrap="square" rtlCol="0">
            <a:spAutoFit/>
          </a:bodyPr>
          <a:lstStyle/>
          <a:p>
            <a:r>
              <a:rPr lang="nl-BE" sz="2000" dirty="0">
                <a:latin typeface="Calibri Light" panose="020F0302020204030204" pitchFamily="34" charset="0"/>
                <a:cs typeface="Calibri Light" panose="020F0302020204030204" pitchFamily="34" charset="0"/>
              </a:rPr>
              <a:t>Cursusmateriaal + </a:t>
            </a:r>
            <a:r>
              <a:rPr lang="nl-BE" sz="2000" dirty="0" err="1">
                <a:latin typeface="Calibri Light" panose="020F0302020204030204" pitchFamily="34" charset="0"/>
                <a:cs typeface="Calibri Light" panose="020F0302020204030204" pitchFamily="34" charset="0"/>
              </a:rPr>
              <a:t>powerpointpresentaties</a:t>
            </a:r>
            <a:endParaRPr lang="nl-BE" sz="2000"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nl-BE" dirty="0">
                <a:latin typeface="Calibri Light" panose="020F0302020204030204" pitchFamily="34" charset="0"/>
                <a:cs typeface="Calibri Light" panose="020F0302020204030204" pitchFamily="34" charset="0"/>
              </a:rPr>
              <a:t>Alles wordt </a:t>
            </a:r>
            <a:r>
              <a:rPr lang="nl-BE" b="1" dirty="0">
                <a:latin typeface="Calibri Light" panose="020F0302020204030204" pitchFamily="34" charset="0"/>
                <a:cs typeface="Calibri Light" panose="020F0302020204030204" pitchFamily="34" charset="0"/>
              </a:rPr>
              <a:t>voor de les online </a:t>
            </a:r>
            <a:r>
              <a:rPr lang="nl-BE" dirty="0">
                <a:latin typeface="Calibri Light" panose="020F0302020204030204" pitchFamily="34" charset="0"/>
                <a:cs typeface="Calibri Light" panose="020F0302020204030204" pitchFamily="34" charset="0"/>
              </a:rPr>
              <a:t>geplaatst</a:t>
            </a:r>
            <a:br>
              <a:rPr lang="nl-BE" dirty="0">
                <a:latin typeface="Calibri Light" panose="020F0302020204030204" pitchFamily="34" charset="0"/>
                <a:cs typeface="Calibri Light" panose="020F0302020204030204" pitchFamily="34" charset="0"/>
              </a:rPr>
            </a:br>
            <a:r>
              <a:rPr lang="nl-BE" dirty="0">
                <a:latin typeface="Calibri Light" panose="020F0302020204030204" pitchFamily="34" charset="0"/>
                <a:cs typeface="Calibri Light" panose="020F0302020204030204" pitchFamily="34" charset="0"/>
              </a:rPr>
              <a:t>op LEHO</a:t>
            </a:r>
          </a:p>
        </p:txBody>
      </p:sp>
      <p:cxnSp>
        <p:nvCxnSpPr>
          <p:cNvPr id="11" name="Rechte verbindingslijn 10">
            <a:extLst>
              <a:ext uri="{FF2B5EF4-FFF2-40B4-BE49-F238E27FC236}">
                <a16:creationId xmlns:a16="http://schemas.microsoft.com/office/drawing/2014/main" id="{E0E17F13-EC95-CF16-EC89-B557BAFD4976}"/>
              </a:ext>
            </a:extLst>
          </p:cNvPr>
          <p:cNvCxnSpPr/>
          <p:nvPr/>
        </p:nvCxnSpPr>
        <p:spPr>
          <a:xfrm>
            <a:off x="13105141" y="0"/>
            <a:ext cx="0" cy="332509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2" name="Afbeelding 11">
            <a:extLst>
              <a:ext uri="{FF2B5EF4-FFF2-40B4-BE49-F238E27FC236}">
                <a16:creationId xmlns:a16="http://schemas.microsoft.com/office/drawing/2014/main" id="{3825A369-DA21-D40F-0438-555FE72C91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7301" y="1135735"/>
            <a:ext cx="2841272" cy="189418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nvGrpSpPr>
          <p:cNvPr id="13" name="Groep 12">
            <a:extLst>
              <a:ext uri="{FF2B5EF4-FFF2-40B4-BE49-F238E27FC236}">
                <a16:creationId xmlns:a16="http://schemas.microsoft.com/office/drawing/2014/main" id="{B705DF28-9CC3-2CF8-7F35-4E5A8AFE3F55}"/>
              </a:ext>
            </a:extLst>
          </p:cNvPr>
          <p:cNvGrpSpPr/>
          <p:nvPr/>
        </p:nvGrpSpPr>
        <p:grpSpPr>
          <a:xfrm>
            <a:off x="13643813" y="3488543"/>
            <a:ext cx="4804806" cy="1277870"/>
            <a:chOff x="159877" y="4528622"/>
            <a:chExt cx="4804806" cy="1277870"/>
          </a:xfrm>
        </p:grpSpPr>
        <p:sp>
          <p:nvSpPr>
            <p:cNvPr id="14" name="Text Box 3">
              <a:extLst>
                <a:ext uri="{FF2B5EF4-FFF2-40B4-BE49-F238E27FC236}">
                  <a16:creationId xmlns:a16="http://schemas.microsoft.com/office/drawing/2014/main" id="{21E4A92D-1B17-D412-62D2-B5B879632121}"/>
                </a:ext>
              </a:extLst>
            </p:cNvPr>
            <p:cNvSpPr txBox="1">
              <a:spLocks noChangeArrowheads="1"/>
            </p:cNvSpPr>
            <p:nvPr/>
          </p:nvSpPr>
          <p:spPr bwMode="auto">
            <a:xfrm>
              <a:off x="159877" y="4528622"/>
              <a:ext cx="4804806" cy="1277870"/>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nl-NL" sz="1400" b="1" dirty="0">
                  <a:latin typeface="Calibri Light" panose="020F0302020204030204" pitchFamily="34" charset="0"/>
                  <a:cs typeface="Calibri Light" panose="020F0302020204030204" pitchFamily="34" charset="0"/>
                </a:rPr>
                <a:t>Contactgegevens:</a:t>
              </a:r>
            </a:p>
            <a:p>
              <a:pPr fontAlgn="base">
                <a:spcBef>
                  <a:spcPct val="0"/>
                </a:spcBef>
                <a:spcAft>
                  <a:spcPct val="0"/>
                </a:spcAft>
              </a:pPr>
              <a:r>
                <a:rPr lang="nl-NL" sz="1400" dirty="0">
                  <a:latin typeface="Calibri Light" panose="020F0302020204030204" pitchFamily="34" charset="0"/>
                  <a:cs typeface="Calibri Light" panose="020F0302020204030204" pitchFamily="34" charset="0"/>
                </a:rPr>
                <a:t>Jurgen Van Ryckeghem</a:t>
              </a:r>
              <a:endParaRPr lang="nl-BE" sz="1400" dirty="0">
                <a:latin typeface="Calibri Light" panose="020F0302020204030204" pitchFamily="34" charset="0"/>
                <a:cs typeface="Calibri Light" panose="020F0302020204030204" pitchFamily="34" charset="0"/>
              </a:endParaRPr>
            </a:p>
            <a:p>
              <a:pPr fontAlgn="base">
                <a:spcBef>
                  <a:spcPct val="0"/>
                </a:spcBef>
                <a:spcAft>
                  <a:spcPct val="0"/>
                </a:spcAft>
              </a:pPr>
              <a:r>
                <a:rPr lang="nl-BE" sz="1400" dirty="0">
                  <a:latin typeface="Calibri Light" panose="020F0302020204030204" pitchFamily="34" charset="0"/>
                  <a:cs typeface="Calibri Light" panose="020F0302020204030204" pitchFamily="34" charset="0"/>
                </a:rPr>
                <a:t>    Functie:	        Docent, opleidingsverantwoordelijke Energie</a:t>
              </a:r>
              <a:br>
                <a:rPr lang="nl-BE" sz="1400" dirty="0">
                  <a:latin typeface="Calibri Light" panose="020F0302020204030204" pitchFamily="34" charset="0"/>
                  <a:cs typeface="Calibri Light" panose="020F0302020204030204" pitchFamily="34" charset="0"/>
                </a:rPr>
              </a:br>
              <a:r>
                <a:rPr lang="nl-BE" sz="1400" dirty="0">
                  <a:latin typeface="Calibri Light" panose="020F0302020204030204" pitchFamily="34" charset="0"/>
                  <a:cs typeface="Calibri Light" panose="020F0302020204030204" pitchFamily="34" charset="0"/>
                </a:rPr>
                <a:t>    Opleiding:         BANABA </a:t>
              </a:r>
              <a:r>
                <a:rPr lang="nl-BE" sz="1400" dirty="0" err="1">
                  <a:latin typeface="Calibri Light" panose="020F0302020204030204" pitchFamily="34" charset="0"/>
                  <a:cs typeface="Calibri Light" panose="020F0302020204030204" pitchFamily="34" charset="0"/>
                </a:rPr>
                <a:t>Sustainable</a:t>
              </a:r>
              <a:r>
                <a:rPr lang="nl-BE" sz="1400" dirty="0">
                  <a:latin typeface="Calibri Light" panose="020F0302020204030204" pitchFamily="34" charset="0"/>
                  <a:cs typeface="Calibri Light" panose="020F0302020204030204" pitchFamily="34" charset="0"/>
                </a:rPr>
                <a:t> Energy Management</a:t>
              </a:r>
            </a:p>
            <a:p>
              <a:pPr fontAlgn="base">
                <a:spcBef>
                  <a:spcPct val="0"/>
                </a:spcBef>
                <a:spcAft>
                  <a:spcPct val="0"/>
                </a:spcAft>
              </a:pPr>
              <a:r>
                <a:rPr lang="nl-BE" sz="1400" dirty="0">
                  <a:latin typeface="Calibri Light" panose="020F0302020204030204" pitchFamily="34" charset="0"/>
                  <a:cs typeface="Calibri Light" panose="020F0302020204030204" pitchFamily="34" charset="0"/>
                </a:rPr>
                <a:t>    E-mailadres:     Jurgen.Van.Ryckeghem@Howest.be</a:t>
              </a:r>
            </a:p>
            <a:p>
              <a:pPr fontAlgn="base">
                <a:spcBef>
                  <a:spcPct val="0"/>
                </a:spcBef>
                <a:spcAft>
                  <a:spcPct val="0"/>
                </a:spcAft>
              </a:pPr>
              <a:endParaRPr lang="nl-BE" sz="1200" dirty="0">
                <a:solidFill>
                  <a:schemeClr val="bg1"/>
                </a:solidFill>
                <a:latin typeface="Arial" pitchFamily="34" charset="0"/>
              </a:endParaRPr>
            </a:p>
          </p:txBody>
        </p:sp>
        <p:cxnSp>
          <p:nvCxnSpPr>
            <p:cNvPr id="15" name="Rechte verbindingslijn 14">
              <a:extLst>
                <a:ext uri="{FF2B5EF4-FFF2-40B4-BE49-F238E27FC236}">
                  <a16:creationId xmlns:a16="http://schemas.microsoft.com/office/drawing/2014/main" id="{1EF98CC3-4047-CF53-D914-82AC5CD19546}"/>
                </a:ext>
              </a:extLst>
            </p:cNvPr>
            <p:cNvCxnSpPr/>
            <p:nvPr/>
          </p:nvCxnSpPr>
          <p:spPr>
            <a:xfrm>
              <a:off x="310551" y="4995161"/>
              <a:ext cx="0" cy="621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ep 15">
            <a:extLst>
              <a:ext uri="{FF2B5EF4-FFF2-40B4-BE49-F238E27FC236}">
                <a16:creationId xmlns:a16="http://schemas.microsoft.com/office/drawing/2014/main" id="{89E71BC1-E5D0-9869-0C1A-7942DC7DD511}"/>
              </a:ext>
            </a:extLst>
          </p:cNvPr>
          <p:cNvGrpSpPr/>
          <p:nvPr/>
        </p:nvGrpSpPr>
        <p:grpSpPr>
          <a:xfrm>
            <a:off x="13643813" y="4785766"/>
            <a:ext cx="4804806" cy="1277870"/>
            <a:chOff x="159877" y="4528622"/>
            <a:chExt cx="4804806" cy="1277870"/>
          </a:xfrm>
        </p:grpSpPr>
        <p:sp>
          <p:nvSpPr>
            <p:cNvPr id="17" name="Text Box 3">
              <a:extLst>
                <a:ext uri="{FF2B5EF4-FFF2-40B4-BE49-F238E27FC236}">
                  <a16:creationId xmlns:a16="http://schemas.microsoft.com/office/drawing/2014/main" id="{E87A1631-95FE-C456-5D1F-2347A27BC5FA}"/>
                </a:ext>
              </a:extLst>
            </p:cNvPr>
            <p:cNvSpPr txBox="1">
              <a:spLocks noChangeArrowheads="1"/>
            </p:cNvSpPr>
            <p:nvPr/>
          </p:nvSpPr>
          <p:spPr bwMode="auto">
            <a:xfrm>
              <a:off x="159877" y="4528622"/>
              <a:ext cx="4804806" cy="1277870"/>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nl-NL" sz="1400" b="1">
                  <a:latin typeface="Calibri Light" panose="020F0302020204030204" pitchFamily="34" charset="0"/>
                  <a:cs typeface="Calibri Light" panose="020F0302020204030204" pitchFamily="34" charset="0"/>
                </a:rPr>
                <a:t>Contactgegevens:</a:t>
              </a:r>
            </a:p>
            <a:p>
              <a:pPr fontAlgn="base">
                <a:spcBef>
                  <a:spcPct val="0"/>
                </a:spcBef>
                <a:spcAft>
                  <a:spcPct val="0"/>
                </a:spcAft>
              </a:pPr>
              <a:r>
                <a:rPr lang="nl-NL" sz="1400">
                  <a:latin typeface="Calibri Light" panose="020F0302020204030204" pitchFamily="34" charset="0"/>
                  <a:cs typeface="Calibri Light" panose="020F0302020204030204" pitchFamily="34" charset="0"/>
                </a:rPr>
                <a:t>Henk Bostyn</a:t>
              </a:r>
              <a:endParaRPr lang="nl-BE" sz="1400">
                <a:latin typeface="Calibri Light" panose="020F0302020204030204" pitchFamily="34" charset="0"/>
                <a:cs typeface="Calibri Light" panose="020F0302020204030204" pitchFamily="34" charset="0"/>
              </a:endParaRPr>
            </a:p>
            <a:p>
              <a:pPr fontAlgn="base">
                <a:spcBef>
                  <a:spcPct val="0"/>
                </a:spcBef>
                <a:spcAft>
                  <a:spcPct val="0"/>
                </a:spcAft>
              </a:pPr>
              <a:r>
                <a:rPr lang="nl-BE" sz="1400">
                  <a:latin typeface="Calibri Light" panose="020F0302020204030204" pitchFamily="34" charset="0"/>
                  <a:cs typeface="Calibri Light" panose="020F0302020204030204" pitchFamily="34" charset="0"/>
                </a:rPr>
                <a:t>    Functie:	        Docent, onderzoeker</a:t>
              </a:r>
              <a:br>
                <a:rPr lang="nl-BE" sz="1400">
                  <a:latin typeface="Calibri Light" panose="020F0302020204030204" pitchFamily="34" charset="0"/>
                  <a:cs typeface="Calibri Light" panose="020F0302020204030204" pitchFamily="34" charset="0"/>
                </a:rPr>
              </a:br>
              <a:r>
                <a:rPr lang="nl-BE" sz="1400">
                  <a:latin typeface="Calibri Light" panose="020F0302020204030204" pitchFamily="34" charset="0"/>
                  <a:cs typeface="Calibri Light" panose="020F0302020204030204" pitchFamily="34" charset="0"/>
                </a:rPr>
                <a:t>    Opleiding:         BANABA </a:t>
              </a:r>
              <a:r>
                <a:rPr lang="nl-BE" sz="1400" err="1">
                  <a:latin typeface="Calibri Light" panose="020F0302020204030204" pitchFamily="34" charset="0"/>
                  <a:cs typeface="Calibri Light" panose="020F0302020204030204" pitchFamily="34" charset="0"/>
                </a:rPr>
                <a:t>Sustainable</a:t>
              </a:r>
              <a:r>
                <a:rPr lang="nl-BE" sz="1400">
                  <a:latin typeface="Calibri Light" panose="020F0302020204030204" pitchFamily="34" charset="0"/>
                  <a:cs typeface="Calibri Light" panose="020F0302020204030204" pitchFamily="34" charset="0"/>
                </a:rPr>
                <a:t> Energy Management</a:t>
              </a:r>
            </a:p>
            <a:p>
              <a:pPr fontAlgn="base">
                <a:spcBef>
                  <a:spcPct val="0"/>
                </a:spcBef>
                <a:spcAft>
                  <a:spcPct val="0"/>
                </a:spcAft>
              </a:pPr>
              <a:r>
                <a:rPr lang="nl-BE" sz="1400">
                  <a:latin typeface="Calibri Light" panose="020F0302020204030204" pitchFamily="34" charset="0"/>
                  <a:cs typeface="Calibri Light" panose="020F0302020204030204" pitchFamily="34" charset="0"/>
                </a:rPr>
                <a:t>    E-mailadres:     Henk.Bostyn@howest.be</a:t>
              </a:r>
            </a:p>
            <a:p>
              <a:pPr fontAlgn="base">
                <a:spcBef>
                  <a:spcPct val="0"/>
                </a:spcBef>
                <a:spcAft>
                  <a:spcPct val="0"/>
                </a:spcAft>
              </a:pPr>
              <a:endParaRPr lang="nl-BE" sz="1200">
                <a:solidFill>
                  <a:schemeClr val="bg1"/>
                </a:solidFill>
                <a:latin typeface="Arial" pitchFamily="34" charset="0"/>
              </a:endParaRPr>
            </a:p>
          </p:txBody>
        </p:sp>
        <p:cxnSp>
          <p:nvCxnSpPr>
            <p:cNvPr id="18" name="Rechte verbindingslijn 17">
              <a:extLst>
                <a:ext uri="{FF2B5EF4-FFF2-40B4-BE49-F238E27FC236}">
                  <a16:creationId xmlns:a16="http://schemas.microsoft.com/office/drawing/2014/main" id="{7A0F55AA-81EA-44F1-844E-EF18E81A5AD0}"/>
                </a:ext>
              </a:extLst>
            </p:cNvPr>
            <p:cNvCxnSpPr/>
            <p:nvPr/>
          </p:nvCxnSpPr>
          <p:spPr>
            <a:xfrm>
              <a:off x="310551" y="4995161"/>
              <a:ext cx="0" cy="621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4808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sz="3600">
                <a:solidFill>
                  <a:prstClr val="black"/>
                </a:solidFill>
                <a:latin typeface="Century Gothic" panose="020B0502020202020204" pitchFamily="34" charset="0"/>
                <a:cs typeface="Calibri Light" panose="020F0302020204030204" pitchFamily="34" charset="0"/>
              </a:rPr>
              <a:t>Introductie EMS – Kortrijk Weide</a:t>
            </a:r>
            <a:endParaRPr lang="nl-BE" sz="3600"/>
          </a:p>
        </p:txBody>
      </p:sp>
      <p:sp>
        <p:nvSpPr>
          <p:cNvPr id="2" name="Tekstvak 4">
            <a:extLst>
              <a:ext uri="{FF2B5EF4-FFF2-40B4-BE49-F238E27FC236}">
                <a16:creationId xmlns:a16="http://schemas.microsoft.com/office/drawing/2014/main" id="{07776A2A-4B74-FE45-DD76-867412155687}"/>
              </a:ext>
            </a:extLst>
          </p:cNvPr>
          <p:cNvSpPr txBox="1"/>
          <p:nvPr/>
        </p:nvSpPr>
        <p:spPr>
          <a:xfrm>
            <a:off x="328766" y="1945190"/>
            <a:ext cx="14081199" cy="1455848"/>
          </a:xfrm>
          <a:prstGeom prst="rect">
            <a:avLst/>
          </a:prstGeom>
          <a:noFill/>
        </p:spPr>
        <p:txBody>
          <a:bodyPr wrap="square" rtlCol="0">
            <a:spAutoFit/>
          </a:bodyPr>
          <a:lstStyle/>
          <a:p>
            <a:pPr lvl="1">
              <a:lnSpc>
                <a:spcPct val="120000"/>
              </a:lnSpc>
            </a:pPr>
            <a:r>
              <a:rPr lang="nl-NL" sz="2700" b="1" dirty="0">
                <a:latin typeface="Century Gothic" panose="020B0502020202020204" pitchFamily="34" charset="0"/>
              </a:rPr>
              <a:t>Stap 4: Tools – Real time energievisualisatie + alarmen</a:t>
            </a:r>
          </a:p>
          <a:p>
            <a:r>
              <a:rPr lang="nl-NL" sz="2700" b="1" dirty="0">
                <a:latin typeface="Century Gothic" panose="020B0502020202020204" pitchFamily="34" charset="0"/>
              </a:rPr>
              <a:t>	</a:t>
            </a:r>
          </a:p>
          <a:p>
            <a:pPr lvl="1">
              <a:lnSpc>
                <a:spcPct val="120000"/>
              </a:lnSpc>
            </a:pPr>
            <a:endParaRPr lang="nl-NL" sz="2700" b="1" dirty="0">
              <a:latin typeface="Century Gothic" panose="020B0502020202020204" pitchFamily="34" charset="0"/>
            </a:endParaRPr>
          </a:p>
        </p:txBody>
      </p:sp>
      <p:sp>
        <p:nvSpPr>
          <p:cNvPr id="30" name="Content Placeholder 27">
            <a:extLst>
              <a:ext uri="{FF2B5EF4-FFF2-40B4-BE49-F238E27FC236}">
                <a16:creationId xmlns:a16="http://schemas.microsoft.com/office/drawing/2014/main" id="{711606C6-2AB3-E598-1EFB-B8227FC1D566}"/>
              </a:ext>
            </a:extLst>
          </p:cNvPr>
          <p:cNvSpPr txBox="1">
            <a:spLocks/>
          </p:cNvSpPr>
          <p:nvPr/>
        </p:nvSpPr>
        <p:spPr>
          <a:xfrm>
            <a:off x="1257303" y="2330395"/>
            <a:ext cx="15773400" cy="6935057"/>
          </a:xfrm>
          <a:prstGeom prst="rect">
            <a:avLst/>
          </a:prstGeom>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nl-NL" sz="3200"/>
          </a:p>
        </p:txBody>
      </p:sp>
      <p:sp>
        <p:nvSpPr>
          <p:cNvPr id="7" name="Content Placeholder 11">
            <a:extLst>
              <a:ext uri="{FF2B5EF4-FFF2-40B4-BE49-F238E27FC236}">
                <a16:creationId xmlns:a16="http://schemas.microsoft.com/office/drawing/2014/main" id="{9BC4BC09-8422-B624-ED67-46D9525C039F}"/>
              </a:ext>
            </a:extLst>
          </p:cNvPr>
          <p:cNvSpPr txBox="1">
            <a:spLocks/>
          </p:cNvSpPr>
          <p:nvPr/>
        </p:nvSpPr>
        <p:spPr>
          <a:xfrm>
            <a:off x="998693" y="2583488"/>
            <a:ext cx="15773400" cy="6935057"/>
          </a:xfrm>
          <a:prstGeom prst="rect">
            <a:avLst/>
          </a:prstGeom>
          <a:ln w="57150">
            <a:noFill/>
          </a:ln>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3000" dirty="0" err="1">
                <a:solidFill>
                  <a:srgbClr val="FF0000"/>
                </a:solidFill>
                <a:latin typeface="Century Gothic" panose="020B0502020202020204" pitchFamily="34" charset="0"/>
                <a:hlinkClick r:id="rId3"/>
              </a:rPr>
              <a:t>Grafana</a:t>
            </a:r>
            <a:r>
              <a:rPr lang="nl-BE" sz="3000" dirty="0">
                <a:latin typeface="Century Gothic" panose="020B0502020202020204" pitchFamily="34" charset="0"/>
              </a:rPr>
              <a:t>:</a:t>
            </a:r>
          </a:p>
          <a:p>
            <a:pPr marL="0" indent="0">
              <a:buNone/>
            </a:pPr>
            <a:endParaRPr lang="nl-NL" sz="3000" dirty="0">
              <a:solidFill>
                <a:srgbClr val="FF0000"/>
              </a:solidFill>
            </a:endParaRPr>
          </a:p>
        </p:txBody>
      </p:sp>
      <p:pic>
        <p:nvPicPr>
          <p:cNvPr id="3" name="Afbeelding 2" descr="Afbeelding met Graphics, grafische vormgeving, Lettertype, clipart&#10;&#10;Automatisch gegenereerde beschrijving">
            <a:extLst>
              <a:ext uri="{FF2B5EF4-FFF2-40B4-BE49-F238E27FC236}">
                <a16:creationId xmlns:a16="http://schemas.microsoft.com/office/drawing/2014/main" id="{B1192A81-B5D0-31F3-5D8B-D7D3D926C3C0}"/>
              </a:ext>
            </a:extLst>
          </p:cNvPr>
          <p:cNvPicPr>
            <a:picLocks noChangeAspect="1"/>
          </p:cNvPicPr>
          <p:nvPr/>
        </p:nvPicPr>
        <p:blipFill>
          <a:blip r:embed="rId4"/>
          <a:stretch>
            <a:fillRect/>
          </a:stretch>
        </p:blipFill>
        <p:spPr>
          <a:xfrm>
            <a:off x="12095923" y="1779696"/>
            <a:ext cx="1265978" cy="1238313"/>
          </a:xfrm>
          <a:prstGeom prst="rect">
            <a:avLst/>
          </a:prstGeom>
        </p:spPr>
      </p:pic>
      <p:pic>
        <p:nvPicPr>
          <p:cNvPr id="6" name="Afbeelding 5">
            <a:extLst>
              <a:ext uri="{FF2B5EF4-FFF2-40B4-BE49-F238E27FC236}">
                <a16:creationId xmlns:a16="http://schemas.microsoft.com/office/drawing/2014/main" id="{1B769B23-A5AA-37C7-3E77-EC8B4F3BE306}"/>
              </a:ext>
            </a:extLst>
          </p:cNvPr>
          <p:cNvPicPr>
            <a:picLocks noChangeAspect="1"/>
          </p:cNvPicPr>
          <p:nvPr/>
        </p:nvPicPr>
        <p:blipFill>
          <a:blip r:embed="rId5"/>
          <a:stretch>
            <a:fillRect/>
          </a:stretch>
        </p:blipFill>
        <p:spPr>
          <a:xfrm>
            <a:off x="13429337" y="98601"/>
            <a:ext cx="4814912" cy="2685012"/>
          </a:xfrm>
          <a:prstGeom prst="rect">
            <a:avLst/>
          </a:prstGeom>
        </p:spPr>
      </p:pic>
      <p:pic>
        <p:nvPicPr>
          <p:cNvPr id="9" name="Afbeelding 8">
            <a:extLst>
              <a:ext uri="{FF2B5EF4-FFF2-40B4-BE49-F238E27FC236}">
                <a16:creationId xmlns:a16="http://schemas.microsoft.com/office/drawing/2014/main" id="{26B2988E-B968-1DF4-3986-35E232802D9D}"/>
              </a:ext>
            </a:extLst>
          </p:cNvPr>
          <p:cNvPicPr>
            <a:picLocks noChangeAspect="1"/>
          </p:cNvPicPr>
          <p:nvPr/>
        </p:nvPicPr>
        <p:blipFill rotWithShape="1">
          <a:blip r:embed="rId6"/>
          <a:srcRect r="9081"/>
          <a:stretch/>
        </p:blipFill>
        <p:spPr>
          <a:xfrm>
            <a:off x="6468230" y="5557413"/>
            <a:ext cx="11789951" cy="2550717"/>
          </a:xfrm>
          <a:prstGeom prst="rect">
            <a:avLst/>
          </a:prstGeom>
        </p:spPr>
      </p:pic>
      <p:pic>
        <p:nvPicPr>
          <p:cNvPr id="23" name="Afbeelding 22">
            <a:extLst>
              <a:ext uri="{FF2B5EF4-FFF2-40B4-BE49-F238E27FC236}">
                <a16:creationId xmlns:a16="http://schemas.microsoft.com/office/drawing/2014/main" id="{8CD61F3A-6B4D-AA2D-D303-7BAEFDD79F78}"/>
              </a:ext>
            </a:extLst>
          </p:cNvPr>
          <p:cNvPicPr>
            <a:picLocks noChangeAspect="1"/>
          </p:cNvPicPr>
          <p:nvPr/>
        </p:nvPicPr>
        <p:blipFill rotWithShape="1">
          <a:blip r:embed="rId7"/>
          <a:srcRect r="50160"/>
          <a:stretch/>
        </p:blipFill>
        <p:spPr>
          <a:xfrm>
            <a:off x="208598" y="8495347"/>
            <a:ext cx="7404804" cy="1826990"/>
          </a:xfrm>
          <a:prstGeom prst="rect">
            <a:avLst/>
          </a:prstGeom>
        </p:spPr>
      </p:pic>
      <p:pic>
        <p:nvPicPr>
          <p:cNvPr id="25" name="Afbeelding 24">
            <a:extLst>
              <a:ext uri="{FF2B5EF4-FFF2-40B4-BE49-F238E27FC236}">
                <a16:creationId xmlns:a16="http://schemas.microsoft.com/office/drawing/2014/main" id="{967A462C-52B6-877B-FEE9-DAFD934E48A8}"/>
              </a:ext>
            </a:extLst>
          </p:cNvPr>
          <p:cNvPicPr>
            <a:picLocks noChangeAspect="1"/>
          </p:cNvPicPr>
          <p:nvPr/>
        </p:nvPicPr>
        <p:blipFill rotWithShape="1">
          <a:blip r:embed="rId8"/>
          <a:srcRect b="19773"/>
          <a:stretch/>
        </p:blipFill>
        <p:spPr>
          <a:xfrm>
            <a:off x="666018" y="3061078"/>
            <a:ext cx="16287381" cy="2435519"/>
          </a:xfrm>
          <a:prstGeom prst="rect">
            <a:avLst/>
          </a:prstGeom>
        </p:spPr>
      </p:pic>
      <p:pic>
        <p:nvPicPr>
          <p:cNvPr id="27" name="Graphic 26" descr="Lijn met pijl: curve in tegenwijzerzin met effen opvulling">
            <a:extLst>
              <a:ext uri="{FF2B5EF4-FFF2-40B4-BE49-F238E27FC236}">
                <a16:creationId xmlns:a16="http://schemas.microsoft.com/office/drawing/2014/main" id="{47B54976-7541-E4E3-0381-03A484AD99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8245418">
            <a:off x="5116659" y="4981365"/>
            <a:ext cx="1371600" cy="1371600"/>
          </a:xfrm>
          <a:prstGeom prst="rect">
            <a:avLst/>
          </a:prstGeom>
        </p:spPr>
      </p:pic>
    </p:spTree>
    <p:extLst>
      <p:ext uri="{BB962C8B-B14F-4D97-AF65-F5344CB8AC3E}">
        <p14:creationId xmlns:p14="http://schemas.microsoft.com/office/powerpoint/2010/main" val="2765211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sz="3600">
                <a:solidFill>
                  <a:prstClr val="black"/>
                </a:solidFill>
                <a:latin typeface="Century Gothic" panose="020B0502020202020204" pitchFamily="34" charset="0"/>
                <a:cs typeface="Calibri Light" panose="020F0302020204030204" pitchFamily="34" charset="0"/>
              </a:rPr>
              <a:t>Introductie EMS – Kortrijk Weide</a:t>
            </a:r>
            <a:endParaRPr lang="nl-BE" sz="3600"/>
          </a:p>
        </p:txBody>
      </p:sp>
      <p:sp>
        <p:nvSpPr>
          <p:cNvPr id="2" name="Tekstvak 4">
            <a:extLst>
              <a:ext uri="{FF2B5EF4-FFF2-40B4-BE49-F238E27FC236}">
                <a16:creationId xmlns:a16="http://schemas.microsoft.com/office/drawing/2014/main" id="{07776A2A-4B74-FE45-DD76-867412155687}"/>
              </a:ext>
            </a:extLst>
          </p:cNvPr>
          <p:cNvSpPr txBox="1"/>
          <p:nvPr/>
        </p:nvSpPr>
        <p:spPr>
          <a:xfrm>
            <a:off x="328766" y="1945190"/>
            <a:ext cx="14081199" cy="1455848"/>
          </a:xfrm>
          <a:prstGeom prst="rect">
            <a:avLst/>
          </a:prstGeom>
          <a:noFill/>
        </p:spPr>
        <p:txBody>
          <a:bodyPr wrap="square" rtlCol="0">
            <a:spAutoFit/>
          </a:bodyPr>
          <a:lstStyle/>
          <a:p>
            <a:pPr lvl="1">
              <a:lnSpc>
                <a:spcPct val="120000"/>
              </a:lnSpc>
            </a:pPr>
            <a:r>
              <a:rPr lang="nl-NL" sz="2700" b="1">
                <a:latin typeface="Century Gothic" panose="020B0502020202020204" pitchFamily="34" charset="0"/>
              </a:rPr>
              <a:t>Stap 4: Tools – (Historische) energievisualisatie + anomaliedetectie</a:t>
            </a:r>
          </a:p>
          <a:p>
            <a:r>
              <a:rPr lang="nl-NL" sz="2700" b="1">
                <a:latin typeface="Century Gothic" panose="020B0502020202020204" pitchFamily="34" charset="0"/>
              </a:rPr>
              <a:t>	</a:t>
            </a:r>
          </a:p>
          <a:p>
            <a:pPr lvl="1">
              <a:lnSpc>
                <a:spcPct val="120000"/>
              </a:lnSpc>
            </a:pPr>
            <a:endParaRPr lang="nl-NL" sz="2700" b="1">
              <a:latin typeface="Century Gothic" panose="020B0502020202020204" pitchFamily="34" charset="0"/>
            </a:endParaRPr>
          </a:p>
        </p:txBody>
      </p:sp>
      <p:sp>
        <p:nvSpPr>
          <p:cNvPr id="30" name="Content Placeholder 27">
            <a:extLst>
              <a:ext uri="{FF2B5EF4-FFF2-40B4-BE49-F238E27FC236}">
                <a16:creationId xmlns:a16="http://schemas.microsoft.com/office/drawing/2014/main" id="{711606C6-2AB3-E598-1EFB-B8227FC1D566}"/>
              </a:ext>
            </a:extLst>
          </p:cNvPr>
          <p:cNvSpPr txBox="1">
            <a:spLocks/>
          </p:cNvSpPr>
          <p:nvPr/>
        </p:nvSpPr>
        <p:spPr>
          <a:xfrm>
            <a:off x="1257303" y="2330395"/>
            <a:ext cx="15773400" cy="6935057"/>
          </a:xfrm>
          <a:prstGeom prst="rect">
            <a:avLst/>
          </a:prstGeom>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nl-NL" sz="3200"/>
          </a:p>
        </p:txBody>
      </p:sp>
      <p:sp>
        <p:nvSpPr>
          <p:cNvPr id="7" name="Content Placeholder 11">
            <a:extLst>
              <a:ext uri="{FF2B5EF4-FFF2-40B4-BE49-F238E27FC236}">
                <a16:creationId xmlns:a16="http://schemas.microsoft.com/office/drawing/2014/main" id="{9BC4BC09-8422-B624-ED67-46D9525C039F}"/>
              </a:ext>
            </a:extLst>
          </p:cNvPr>
          <p:cNvSpPr txBox="1">
            <a:spLocks/>
          </p:cNvSpPr>
          <p:nvPr/>
        </p:nvSpPr>
        <p:spPr>
          <a:xfrm>
            <a:off x="998693" y="2583488"/>
            <a:ext cx="15773400" cy="6935057"/>
          </a:xfrm>
          <a:prstGeom prst="rect">
            <a:avLst/>
          </a:prstGeom>
          <a:ln w="57150">
            <a:noFill/>
          </a:ln>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3000" dirty="0" err="1">
                <a:latin typeface="Century Gothic" panose="020B0502020202020204" pitchFamily="34" charset="0"/>
                <a:hlinkClick r:id="rId3"/>
              </a:rPr>
              <a:t>Energis</a:t>
            </a:r>
            <a:r>
              <a:rPr lang="nl-BE" sz="3000" dirty="0">
                <a:latin typeface="Century Gothic" panose="020B0502020202020204" pitchFamily="34" charset="0"/>
                <a:hlinkClick r:id="rId3"/>
              </a:rPr>
              <a:t>:</a:t>
            </a:r>
            <a:endParaRPr lang="nl-BE" sz="3000" dirty="0">
              <a:latin typeface="Century Gothic" panose="020B0502020202020204" pitchFamily="34" charset="0"/>
            </a:endParaRPr>
          </a:p>
          <a:p>
            <a:pPr marL="0" indent="0">
              <a:buNone/>
            </a:pPr>
            <a:endParaRPr lang="nl-NL" sz="3000" dirty="0">
              <a:solidFill>
                <a:srgbClr val="FF0000"/>
              </a:solidFill>
            </a:endParaRPr>
          </a:p>
        </p:txBody>
      </p:sp>
      <p:pic>
        <p:nvPicPr>
          <p:cNvPr id="6" name="Afbeelding 5">
            <a:extLst>
              <a:ext uri="{FF2B5EF4-FFF2-40B4-BE49-F238E27FC236}">
                <a16:creationId xmlns:a16="http://schemas.microsoft.com/office/drawing/2014/main" id="{9C477BC6-7B6C-19CF-D13E-B537CE4C4246}"/>
              </a:ext>
            </a:extLst>
          </p:cNvPr>
          <p:cNvPicPr>
            <a:picLocks noChangeAspect="1"/>
          </p:cNvPicPr>
          <p:nvPr/>
        </p:nvPicPr>
        <p:blipFill>
          <a:blip r:embed="rId4"/>
          <a:stretch>
            <a:fillRect/>
          </a:stretch>
        </p:blipFill>
        <p:spPr>
          <a:xfrm>
            <a:off x="3269261" y="2580193"/>
            <a:ext cx="12265524" cy="7587530"/>
          </a:xfrm>
          <a:prstGeom prst="rect">
            <a:avLst/>
          </a:prstGeom>
        </p:spPr>
      </p:pic>
      <p:sp>
        <p:nvSpPr>
          <p:cNvPr id="10" name="Rectangle 7">
            <a:extLst>
              <a:ext uri="{FF2B5EF4-FFF2-40B4-BE49-F238E27FC236}">
                <a16:creationId xmlns:a16="http://schemas.microsoft.com/office/drawing/2014/main" id="{7CC587B6-F82C-3242-616A-4AE73EF88A25}"/>
              </a:ext>
            </a:extLst>
          </p:cNvPr>
          <p:cNvSpPr/>
          <p:nvPr/>
        </p:nvSpPr>
        <p:spPr>
          <a:xfrm>
            <a:off x="15703412" y="602105"/>
            <a:ext cx="2355329" cy="3421245"/>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025"/>
          </a:p>
        </p:txBody>
      </p:sp>
      <p:pic>
        <p:nvPicPr>
          <p:cNvPr id="12" name="Picture 11" descr="Grafana - Wikipedia">
            <a:extLst>
              <a:ext uri="{FF2B5EF4-FFF2-40B4-BE49-F238E27FC236}">
                <a16:creationId xmlns:a16="http://schemas.microsoft.com/office/drawing/2014/main" id="{B3D29ECA-6E29-9311-68EA-4FF91D3901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56372" y="751327"/>
            <a:ext cx="984836" cy="9171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Energis.Cloud - Cluster Software.brussels">
            <a:extLst>
              <a:ext uri="{FF2B5EF4-FFF2-40B4-BE49-F238E27FC236}">
                <a16:creationId xmlns:a16="http://schemas.microsoft.com/office/drawing/2014/main" id="{0E2D0019-B559-7412-55E1-2C0A2929FA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1575" b="29329"/>
          <a:stretch/>
        </p:blipFill>
        <p:spPr bwMode="auto">
          <a:xfrm>
            <a:off x="15896807" y="2368043"/>
            <a:ext cx="2055629" cy="7337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green and white logo&#10;&#10;Description automatically generated">
            <a:extLst>
              <a:ext uri="{FF2B5EF4-FFF2-40B4-BE49-F238E27FC236}">
                <a16:creationId xmlns:a16="http://schemas.microsoft.com/office/drawing/2014/main" id="{D4277361-FB6E-DA76-2AB6-B5592A2C2A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194" t="16040" r="16310" b="15817"/>
          <a:stretch/>
        </p:blipFill>
        <p:spPr bwMode="auto">
          <a:xfrm>
            <a:off x="16924621" y="1233095"/>
            <a:ext cx="1046531" cy="95052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20">
            <a:extLst>
              <a:ext uri="{FF2B5EF4-FFF2-40B4-BE49-F238E27FC236}">
                <a16:creationId xmlns:a16="http://schemas.microsoft.com/office/drawing/2014/main" id="{F063D375-668B-1735-648F-591C3A05184F}"/>
              </a:ext>
            </a:extLst>
          </p:cNvPr>
          <p:cNvSpPr txBox="1"/>
          <p:nvPr/>
        </p:nvSpPr>
        <p:spPr>
          <a:xfrm>
            <a:off x="16630639" y="3389579"/>
            <a:ext cx="587981" cy="450123"/>
          </a:xfrm>
          <a:prstGeom prst="rect">
            <a:avLst/>
          </a:prstGeom>
          <a:noFill/>
        </p:spPr>
        <p:txBody>
          <a:bodyPr wrap="none" lIns="137160" tIns="68580" rIns="137160" bIns="68580" rtlCol="0" anchor="t">
            <a:spAutoFit/>
          </a:bodyPr>
          <a:lstStyle>
            <a:defPPr>
              <a:defRPr lang="nl-BE"/>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a:lstStyle>
          <a:p>
            <a:pPr algn="ctr"/>
            <a:r>
              <a:rPr lang="en-US" sz="2025"/>
              <a:t>…..</a:t>
            </a:r>
            <a:endParaRPr lang="nl-BE" sz="2025"/>
          </a:p>
        </p:txBody>
      </p:sp>
      <p:sp>
        <p:nvSpPr>
          <p:cNvPr id="20" name="TextBox 20">
            <a:extLst>
              <a:ext uri="{FF2B5EF4-FFF2-40B4-BE49-F238E27FC236}">
                <a16:creationId xmlns:a16="http://schemas.microsoft.com/office/drawing/2014/main" id="{A711BA00-9163-A810-F5AA-2F61F5D711D5}"/>
              </a:ext>
            </a:extLst>
          </p:cNvPr>
          <p:cNvSpPr txBox="1"/>
          <p:nvPr/>
        </p:nvSpPr>
        <p:spPr>
          <a:xfrm>
            <a:off x="15549480" y="3179"/>
            <a:ext cx="2737410" cy="773289"/>
          </a:xfrm>
          <a:prstGeom prst="rect">
            <a:avLst/>
          </a:prstGeom>
          <a:noFill/>
        </p:spPr>
        <p:txBody>
          <a:bodyPr wrap="square" lIns="137160" tIns="68580" rIns="137160" bIns="68580" rtlCol="0" anchor="t">
            <a:spAutoFit/>
          </a:bodyPr>
          <a:lstStyle/>
          <a:p>
            <a:pPr algn="ctr"/>
            <a:r>
              <a:rPr lang="en-US" sz="2100">
                <a:latin typeface="Calibri"/>
                <a:cs typeface="Calibri"/>
              </a:rPr>
              <a:t>Tools</a:t>
            </a:r>
            <a:endParaRPr lang="en-US" sz="2700"/>
          </a:p>
          <a:p>
            <a:pPr algn="ctr"/>
            <a:endParaRPr lang="en-US" sz="2025">
              <a:latin typeface="Century Gothic" panose="020B0502020202020204" pitchFamily="34" charset="0"/>
            </a:endParaRPr>
          </a:p>
        </p:txBody>
      </p:sp>
    </p:spTree>
    <p:extLst>
      <p:ext uri="{BB962C8B-B14F-4D97-AF65-F5344CB8AC3E}">
        <p14:creationId xmlns:p14="http://schemas.microsoft.com/office/powerpoint/2010/main" val="2045465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sz="3600">
                <a:solidFill>
                  <a:prstClr val="black"/>
                </a:solidFill>
                <a:latin typeface="Century Gothic" panose="020B0502020202020204" pitchFamily="34" charset="0"/>
                <a:cs typeface="Calibri Light" panose="020F0302020204030204" pitchFamily="34" charset="0"/>
              </a:rPr>
              <a:t>Introductie EMS – Kortrijk Weide</a:t>
            </a:r>
            <a:endParaRPr lang="nl-BE" sz="3600"/>
          </a:p>
        </p:txBody>
      </p:sp>
      <p:sp>
        <p:nvSpPr>
          <p:cNvPr id="2" name="Tekstvak 4">
            <a:extLst>
              <a:ext uri="{FF2B5EF4-FFF2-40B4-BE49-F238E27FC236}">
                <a16:creationId xmlns:a16="http://schemas.microsoft.com/office/drawing/2014/main" id="{07776A2A-4B74-FE45-DD76-867412155687}"/>
              </a:ext>
            </a:extLst>
          </p:cNvPr>
          <p:cNvSpPr txBox="1"/>
          <p:nvPr/>
        </p:nvSpPr>
        <p:spPr>
          <a:xfrm>
            <a:off x="328766" y="1945190"/>
            <a:ext cx="14081199" cy="1455848"/>
          </a:xfrm>
          <a:prstGeom prst="rect">
            <a:avLst/>
          </a:prstGeom>
          <a:noFill/>
        </p:spPr>
        <p:txBody>
          <a:bodyPr wrap="square" rtlCol="0">
            <a:spAutoFit/>
          </a:bodyPr>
          <a:lstStyle/>
          <a:p>
            <a:pPr lvl="1">
              <a:lnSpc>
                <a:spcPct val="120000"/>
              </a:lnSpc>
            </a:pPr>
            <a:r>
              <a:rPr lang="nl-NL" sz="2700" b="1">
                <a:latin typeface="Century Gothic" panose="020B0502020202020204" pitchFamily="34" charset="0"/>
              </a:rPr>
              <a:t>Stap 4: Tools – Energievisualisatie + aansturing</a:t>
            </a:r>
          </a:p>
          <a:p>
            <a:r>
              <a:rPr lang="nl-NL" sz="2700" b="1">
                <a:latin typeface="Century Gothic" panose="020B0502020202020204" pitchFamily="34" charset="0"/>
              </a:rPr>
              <a:t>	</a:t>
            </a:r>
          </a:p>
          <a:p>
            <a:pPr lvl="1">
              <a:lnSpc>
                <a:spcPct val="120000"/>
              </a:lnSpc>
            </a:pPr>
            <a:endParaRPr lang="nl-NL" sz="2700" b="1">
              <a:latin typeface="Century Gothic" panose="020B0502020202020204" pitchFamily="34" charset="0"/>
            </a:endParaRPr>
          </a:p>
        </p:txBody>
      </p:sp>
      <p:sp>
        <p:nvSpPr>
          <p:cNvPr id="30" name="Content Placeholder 27">
            <a:extLst>
              <a:ext uri="{FF2B5EF4-FFF2-40B4-BE49-F238E27FC236}">
                <a16:creationId xmlns:a16="http://schemas.microsoft.com/office/drawing/2014/main" id="{711606C6-2AB3-E598-1EFB-B8227FC1D566}"/>
              </a:ext>
            </a:extLst>
          </p:cNvPr>
          <p:cNvSpPr txBox="1">
            <a:spLocks/>
          </p:cNvSpPr>
          <p:nvPr/>
        </p:nvSpPr>
        <p:spPr>
          <a:xfrm>
            <a:off x="1257303" y="2330395"/>
            <a:ext cx="15773400" cy="6935057"/>
          </a:xfrm>
          <a:prstGeom prst="rect">
            <a:avLst/>
          </a:prstGeom>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nl-NL" sz="3200"/>
          </a:p>
        </p:txBody>
      </p:sp>
      <p:sp>
        <p:nvSpPr>
          <p:cNvPr id="7" name="Content Placeholder 11">
            <a:extLst>
              <a:ext uri="{FF2B5EF4-FFF2-40B4-BE49-F238E27FC236}">
                <a16:creationId xmlns:a16="http://schemas.microsoft.com/office/drawing/2014/main" id="{9BC4BC09-8422-B624-ED67-46D9525C039F}"/>
              </a:ext>
            </a:extLst>
          </p:cNvPr>
          <p:cNvSpPr txBox="1">
            <a:spLocks/>
          </p:cNvSpPr>
          <p:nvPr/>
        </p:nvSpPr>
        <p:spPr>
          <a:xfrm>
            <a:off x="998693" y="2583488"/>
            <a:ext cx="15773400" cy="6935057"/>
          </a:xfrm>
          <a:prstGeom prst="rect">
            <a:avLst/>
          </a:prstGeom>
          <a:ln w="57150">
            <a:noFill/>
          </a:ln>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sz="3200" dirty="0" err="1">
                <a:latin typeface="Century Gothic" panose="020B0502020202020204" pitchFamily="34" charset="0"/>
                <a:hlinkClick r:id="rId3"/>
              </a:rPr>
              <a:t>Trikthom</a:t>
            </a:r>
            <a:endParaRPr lang="nl-NL" sz="3000" dirty="0">
              <a:solidFill>
                <a:srgbClr val="FF0000"/>
              </a:solidFill>
              <a:latin typeface="Century Gothic" panose="020B0502020202020204" pitchFamily="34" charset="0"/>
            </a:endParaRPr>
          </a:p>
        </p:txBody>
      </p:sp>
      <p:pic>
        <p:nvPicPr>
          <p:cNvPr id="3" name="Picture 1">
            <a:extLst>
              <a:ext uri="{FF2B5EF4-FFF2-40B4-BE49-F238E27FC236}">
                <a16:creationId xmlns:a16="http://schemas.microsoft.com/office/drawing/2014/main" id="{1A13725E-3DAF-9813-A11A-93F1122ADEA0}"/>
              </a:ext>
            </a:extLst>
          </p:cNvPr>
          <p:cNvPicPr>
            <a:picLocks noChangeAspect="1"/>
          </p:cNvPicPr>
          <p:nvPr/>
        </p:nvPicPr>
        <p:blipFill rotWithShape="1">
          <a:blip r:embed="rId4"/>
          <a:srcRect l="6179" t="11511" r="18213" b="8516"/>
          <a:stretch/>
        </p:blipFill>
        <p:spPr>
          <a:xfrm>
            <a:off x="3617439" y="2967523"/>
            <a:ext cx="3164433" cy="3165731"/>
          </a:xfrm>
          <a:prstGeom prst="rect">
            <a:avLst/>
          </a:prstGeom>
        </p:spPr>
      </p:pic>
      <p:sp>
        <p:nvSpPr>
          <p:cNvPr id="5" name="TextBox 7">
            <a:extLst>
              <a:ext uri="{FF2B5EF4-FFF2-40B4-BE49-F238E27FC236}">
                <a16:creationId xmlns:a16="http://schemas.microsoft.com/office/drawing/2014/main" id="{2A378052-A71E-8871-6994-B8FFE8BCD8C0}"/>
              </a:ext>
            </a:extLst>
          </p:cNvPr>
          <p:cNvSpPr txBox="1"/>
          <p:nvPr/>
        </p:nvSpPr>
        <p:spPr>
          <a:xfrm>
            <a:off x="9144000" y="1790543"/>
            <a:ext cx="9414162" cy="3591752"/>
          </a:xfrm>
          <a:prstGeom prst="rect">
            <a:avLst/>
          </a:prstGeom>
          <a:noFill/>
        </p:spPr>
        <p:txBody>
          <a:bodyPr wrap="square" lIns="137160" tIns="68580" rIns="137160" bIns="68580" anchor="t">
            <a:spAutoFit/>
          </a:bodyPr>
          <a:lstStyle/>
          <a:p>
            <a:pPr marL="514350" lvl="1">
              <a:lnSpc>
                <a:spcPct val="90000"/>
              </a:lnSpc>
              <a:spcAft>
                <a:spcPts val="600"/>
              </a:spcAft>
            </a:pPr>
            <a:r>
              <a:rPr lang="en-US" sz="2700" b="1" u="sng"/>
              <a:t>In </a:t>
            </a:r>
            <a:r>
              <a:rPr lang="en-US" sz="2700" b="1" u="sng" err="1"/>
              <a:t>uitvoering</a:t>
            </a:r>
            <a:r>
              <a:rPr lang="en-US" sz="2700" b="1" u="sng"/>
              <a:t>:</a:t>
            </a:r>
            <a:endParaRPr lang="en-US" sz="2700" b="1" u="sng">
              <a:ea typeface="Calibri" panose="020F0502020204030204"/>
              <a:cs typeface="Calibri" panose="020F0502020204030204"/>
            </a:endParaRPr>
          </a:p>
          <a:p>
            <a:pPr marL="971550" lvl="1" indent="-457200">
              <a:lnSpc>
                <a:spcPct val="90000"/>
              </a:lnSpc>
              <a:spcAft>
                <a:spcPts val="600"/>
              </a:spcAft>
              <a:buFont typeface="Arial" panose="020B0604020202020204" pitchFamily="34" charset="0"/>
              <a:buChar char="•"/>
            </a:pPr>
            <a:r>
              <a:rPr lang="en-US" sz="2700" i="1"/>
              <a:t>Howest Kortrijk</a:t>
            </a:r>
            <a:r>
              <a:rPr lang="en-US" sz="2700"/>
              <a:t>: Monitoring &amp; </a:t>
            </a:r>
            <a:r>
              <a:rPr lang="en-US" sz="2700" err="1"/>
              <a:t>alarmering</a:t>
            </a:r>
            <a:endParaRPr lang="en-US" sz="2700">
              <a:ea typeface="Calibri" panose="020F0502020204030204"/>
              <a:cs typeface="Calibri" panose="020F0502020204030204"/>
            </a:endParaRPr>
          </a:p>
          <a:p>
            <a:pPr marL="514350" lvl="1">
              <a:lnSpc>
                <a:spcPct val="90000"/>
              </a:lnSpc>
              <a:spcAft>
                <a:spcPts val="600"/>
              </a:spcAft>
            </a:pPr>
            <a:r>
              <a:rPr lang="en-US" sz="2700" b="1" u="sng" err="1"/>
              <a:t>Sturing</a:t>
            </a:r>
            <a:r>
              <a:rPr lang="en-US" sz="2700" b="1" u="sng"/>
              <a:t> </a:t>
            </a:r>
            <a:r>
              <a:rPr lang="en-US" sz="2700" b="1" u="sng" err="1"/>
              <a:t>kan</a:t>
            </a:r>
            <a:r>
              <a:rPr lang="en-US" sz="2700" b="1" u="sng"/>
              <a:t> op </a:t>
            </a:r>
            <a:r>
              <a:rPr lang="en-US" sz="2700" b="1" u="sng" err="1"/>
              <a:t>maat</a:t>
            </a:r>
            <a:r>
              <a:rPr lang="en-US" sz="2700" b="1" u="sng"/>
              <a:t> </a:t>
            </a:r>
            <a:r>
              <a:rPr lang="en-US" sz="2700" b="1" u="sng" err="1"/>
              <a:t>a.d.h.v</a:t>
            </a:r>
            <a:r>
              <a:rPr lang="en-US" sz="2700" b="1" u="sng"/>
              <a:t> het </a:t>
            </a:r>
            <a:r>
              <a:rPr lang="en-US" sz="2700" b="1" u="sng" err="1"/>
              <a:t>volgende</a:t>
            </a:r>
            <a:r>
              <a:rPr lang="en-US" sz="2700" b="1" u="sng"/>
              <a:t>:</a:t>
            </a:r>
            <a:endParaRPr lang="en-US" sz="2700" b="1" u="sng">
              <a:ea typeface="Calibri"/>
              <a:cs typeface="Calibri"/>
            </a:endParaRPr>
          </a:p>
          <a:p>
            <a:pPr marL="971550" lvl="1" indent="-457200">
              <a:lnSpc>
                <a:spcPct val="90000"/>
              </a:lnSpc>
              <a:spcAft>
                <a:spcPts val="600"/>
              </a:spcAft>
              <a:buFont typeface="Arial" panose="020B0604020202020204" pitchFamily="34" charset="0"/>
              <a:buChar char="•"/>
            </a:pPr>
            <a:r>
              <a:rPr lang="en-US" sz="2700" err="1"/>
              <a:t>Zelfconsumptie</a:t>
            </a:r>
            <a:r>
              <a:rPr lang="en-US" sz="2700"/>
              <a:t>/</a:t>
            </a:r>
            <a:r>
              <a:rPr lang="en-US" sz="2700" err="1"/>
              <a:t>zelfvoorziening</a:t>
            </a:r>
            <a:endParaRPr lang="en-US" sz="2700">
              <a:ea typeface="Calibri" panose="020F0502020204030204"/>
              <a:cs typeface="Calibri" panose="020F0502020204030204"/>
            </a:endParaRPr>
          </a:p>
          <a:p>
            <a:pPr marL="971550" lvl="1" indent="-457200">
              <a:lnSpc>
                <a:spcPct val="90000"/>
              </a:lnSpc>
              <a:spcAft>
                <a:spcPts val="600"/>
              </a:spcAft>
              <a:buFont typeface="Arial" panose="020B0604020202020204" pitchFamily="34" charset="0"/>
              <a:buChar char="•"/>
            </a:pPr>
            <a:r>
              <a:rPr lang="en-US" sz="2700" err="1"/>
              <a:t>Dynamisch</a:t>
            </a:r>
            <a:r>
              <a:rPr lang="en-US" sz="2700"/>
              <a:t> contract</a:t>
            </a:r>
            <a:endParaRPr lang="en-US" sz="2700">
              <a:ea typeface="Calibri" panose="020F0502020204030204"/>
              <a:cs typeface="Calibri" panose="020F0502020204030204"/>
            </a:endParaRPr>
          </a:p>
          <a:p>
            <a:pPr marL="971550" lvl="1" indent="-457200">
              <a:lnSpc>
                <a:spcPct val="90000"/>
              </a:lnSpc>
              <a:spcAft>
                <a:spcPts val="600"/>
              </a:spcAft>
              <a:buFont typeface="Arial" panose="020B0604020202020204" pitchFamily="34" charset="0"/>
              <a:buChar char="•"/>
            </a:pPr>
            <a:r>
              <a:rPr lang="en-US" sz="2700" err="1"/>
              <a:t>Peakshaving</a:t>
            </a:r>
            <a:endParaRPr lang="en-US" sz="2700">
              <a:ea typeface="Calibri" panose="020F0502020204030204"/>
              <a:cs typeface="Calibri" panose="020F0502020204030204"/>
            </a:endParaRPr>
          </a:p>
          <a:p>
            <a:pPr marL="971550" lvl="1" indent="-457200">
              <a:lnSpc>
                <a:spcPct val="90000"/>
              </a:lnSpc>
              <a:spcAft>
                <a:spcPts val="600"/>
              </a:spcAft>
              <a:buFont typeface="Arial" panose="020B0604020202020204" pitchFamily="34" charset="0"/>
              <a:buChar char="•"/>
            </a:pPr>
            <a:r>
              <a:rPr lang="en-US" sz="2700" err="1"/>
              <a:t>Aanstuurbare</a:t>
            </a:r>
            <a:r>
              <a:rPr lang="en-US" sz="2700"/>
              <a:t> assets (</a:t>
            </a:r>
            <a:r>
              <a:rPr lang="en-US" sz="2700" err="1"/>
              <a:t>zon</a:t>
            </a:r>
            <a:r>
              <a:rPr lang="en-US" sz="2700"/>
              <a:t>, WKK, </a:t>
            </a:r>
            <a:r>
              <a:rPr lang="en-US" sz="2700" err="1"/>
              <a:t>batterij</a:t>
            </a:r>
            <a:r>
              <a:rPr lang="en-US" sz="2700"/>
              <a:t>, </a:t>
            </a:r>
            <a:r>
              <a:rPr lang="en-US" sz="2700" err="1"/>
              <a:t>laadpaal</a:t>
            </a:r>
            <a:r>
              <a:rPr lang="en-US" sz="2700"/>
              <a:t>, </a:t>
            </a:r>
            <a:r>
              <a:rPr lang="en-US" sz="2700" err="1"/>
              <a:t>verwarming</a:t>
            </a:r>
            <a:r>
              <a:rPr lang="en-US" sz="2700"/>
              <a:t>/</a:t>
            </a:r>
            <a:r>
              <a:rPr lang="en-US" sz="2700" err="1"/>
              <a:t>koeling</a:t>
            </a:r>
            <a:r>
              <a:rPr lang="en-US" sz="2700"/>
              <a:t>, HVAC)</a:t>
            </a:r>
            <a:endParaRPr lang="en-US" sz="2700">
              <a:ea typeface="Calibri" panose="020F0502020204030204"/>
              <a:cs typeface="Calibri" panose="020F0502020204030204"/>
            </a:endParaRPr>
          </a:p>
        </p:txBody>
      </p:sp>
      <p:pic>
        <p:nvPicPr>
          <p:cNvPr id="8" name="Picture 24">
            <a:extLst>
              <a:ext uri="{FF2B5EF4-FFF2-40B4-BE49-F238E27FC236}">
                <a16:creationId xmlns:a16="http://schemas.microsoft.com/office/drawing/2014/main" id="{9B7F1006-53AA-91EB-2A34-7EA13A092029}"/>
              </a:ext>
            </a:extLst>
          </p:cNvPr>
          <p:cNvPicPr>
            <a:picLocks noChangeAspect="1"/>
          </p:cNvPicPr>
          <p:nvPr/>
        </p:nvPicPr>
        <p:blipFill>
          <a:blip r:embed="rId5"/>
          <a:stretch>
            <a:fillRect/>
          </a:stretch>
        </p:blipFill>
        <p:spPr>
          <a:xfrm>
            <a:off x="622304" y="6489047"/>
            <a:ext cx="8965536" cy="2420610"/>
          </a:xfrm>
          <a:prstGeom prst="rect">
            <a:avLst/>
          </a:prstGeom>
        </p:spPr>
      </p:pic>
      <p:pic>
        <p:nvPicPr>
          <p:cNvPr id="1026" name="Picture 2">
            <a:extLst>
              <a:ext uri="{FF2B5EF4-FFF2-40B4-BE49-F238E27FC236}">
                <a16:creationId xmlns:a16="http://schemas.microsoft.com/office/drawing/2014/main" id="{7E60EB8F-BA48-4A71-EE72-573A88C6AC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6449" y="7242821"/>
            <a:ext cx="8441552" cy="280725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E9055CE5-5FE1-93C5-6B20-4856F1049960}"/>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Voettekst</a:t>
            </a:r>
          </a:p>
        </p:txBody>
      </p:sp>
    </p:spTree>
    <p:extLst>
      <p:ext uri="{BB962C8B-B14F-4D97-AF65-F5344CB8AC3E}">
        <p14:creationId xmlns:p14="http://schemas.microsoft.com/office/powerpoint/2010/main" val="578867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203D2-A276-4020-93E1-A1C38D78B4D7}"/>
              </a:ext>
            </a:extLst>
          </p:cNvPr>
          <p:cNvSpPr>
            <a:spLocks noGrp="1"/>
          </p:cNvSpPr>
          <p:nvPr>
            <p:ph type="title"/>
          </p:nvPr>
        </p:nvSpPr>
        <p:spPr>
          <a:xfrm>
            <a:off x="998693" y="992120"/>
            <a:ext cx="16575629" cy="630356"/>
          </a:xfrm>
        </p:spPr>
        <p:txBody>
          <a:bodyPr/>
          <a:lstStyle/>
          <a:p>
            <a:r>
              <a:rPr lang="nl-BE" sz="3600" err="1">
                <a:solidFill>
                  <a:prstClr val="black"/>
                </a:solidFill>
                <a:latin typeface="Century Gothic" panose="020B0502020202020204" pitchFamily="34" charset="0"/>
                <a:cs typeface="Calibri Light" panose="020F0302020204030204" pitchFamily="34" charset="0"/>
              </a:rPr>
              <a:t>Let’s</a:t>
            </a:r>
            <a:r>
              <a:rPr lang="nl-BE" sz="3600">
                <a:solidFill>
                  <a:prstClr val="black"/>
                </a:solidFill>
                <a:latin typeface="Century Gothic" panose="020B0502020202020204" pitchFamily="34" charset="0"/>
                <a:cs typeface="Calibri Light" panose="020F0302020204030204" pitchFamily="34" charset="0"/>
              </a:rPr>
              <a:t> get </a:t>
            </a:r>
            <a:r>
              <a:rPr lang="nl-BE" sz="3600" err="1">
                <a:solidFill>
                  <a:prstClr val="black"/>
                </a:solidFill>
                <a:latin typeface="Century Gothic" panose="020B0502020202020204" pitchFamily="34" charset="0"/>
                <a:cs typeface="Calibri Light" panose="020F0302020204030204" pitchFamily="34" charset="0"/>
              </a:rPr>
              <a:t>started</a:t>
            </a:r>
            <a:r>
              <a:rPr lang="nl-BE" sz="3600">
                <a:solidFill>
                  <a:prstClr val="black"/>
                </a:solidFill>
                <a:latin typeface="Century Gothic" panose="020B0502020202020204" pitchFamily="34" charset="0"/>
                <a:cs typeface="Calibri Light" panose="020F0302020204030204" pitchFamily="34" charset="0"/>
              </a:rPr>
              <a:t>!</a:t>
            </a:r>
            <a:endParaRPr lang="nl-BE" sz="3600"/>
          </a:p>
        </p:txBody>
      </p:sp>
      <p:sp>
        <p:nvSpPr>
          <p:cNvPr id="30" name="Content Placeholder 27">
            <a:extLst>
              <a:ext uri="{FF2B5EF4-FFF2-40B4-BE49-F238E27FC236}">
                <a16:creationId xmlns:a16="http://schemas.microsoft.com/office/drawing/2014/main" id="{711606C6-2AB3-E598-1EFB-B8227FC1D566}"/>
              </a:ext>
            </a:extLst>
          </p:cNvPr>
          <p:cNvSpPr txBox="1">
            <a:spLocks/>
          </p:cNvSpPr>
          <p:nvPr/>
        </p:nvSpPr>
        <p:spPr>
          <a:xfrm>
            <a:off x="1257303" y="2330395"/>
            <a:ext cx="15773400" cy="6935057"/>
          </a:xfrm>
          <a:prstGeom prst="rect">
            <a:avLst/>
          </a:prstGeom>
        </p:spPr>
        <p:txBody>
          <a:bodyPr/>
          <a:lstStyle>
            <a:lvl1pPr marL="228611" indent="-228611" algn="l" defTabSz="914446" rtl="0" eaLnBrk="1" latinLnBrk="0" hangingPunct="1">
              <a:lnSpc>
                <a:spcPct val="90000"/>
              </a:lnSpc>
              <a:spcBef>
                <a:spcPts val="1000"/>
              </a:spcBef>
              <a:buFont typeface="Arial" panose="020B0604020202020204" pitchFamily="34" charset="0"/>
              <a:buChar char="•"/>
              <a:defRPr sz="2133"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333"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nl-NL" sz="3200"/>
          </a:p>
        </p:txBody>
      </p:sp>
      <p:sp>
        <p:nvSpPr>
          <p:cNvPr id="5" name="Footer Placeholder 5">
            <a:extLst>
              <a:ext uri="{FF2B5EF4-FFF2-40B4-BE49-F238E27FC236}">
                <a16:creationId xmlns:a16="http://schemas.microsoft.com/office/drawing/2014/main" id="{AED244B9-DA08-DF3C-F3FB-290CA205961A}"/>
              </a:ext>
            </a:extLst>
          </p:cNvPr>
          <p:cNvSpPr>
            <a:spLocks noGrp="1"/>
          </p:cNvSpPr>
          <p:nvPr>
            <p:ph type="ftr" sz="quarter" idx="11"/>
          </p:nvPr>
        </p:nvSpPr>
        <p:spPr>
          <a:xfrm>
            <a:off x="1516593" y="6204478"/>
            <a:ext cx="4114800" cy="365125"/>
          </a:xfrm>
          <a:prstGeom prst="rect">
            <a:avLst/>
          </a:prstGeom>
        </p:spPr>
        <p:txBody>
          <a:bodyPr vert="horz" lIns="0" tIns="0" rIns="0" bIns="0" rtlCol="0" anchor="ctr"/>
          <a:lstStyle>
            <a:defPPr>
              <a:defRPr lang="nl-BE"/>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BE"/>
              <a:t>Voettekst</a:t>
            </a:r>
          </a:p>
        </p:txBody>
      </p:sp>
      <p:pic>
        <p:nvPicPr>
          <p:cNvPr id="4098" name="Picture 2" descr="1,769 Lets Get Started Images, Stock Photos, and Vectors ...">
            <a:extLst>
              <a:ext uri="{FF2B5EF4-FFF2-40B4-BE49-F238E27FC236}">
                <a16:creationId xmlns:a16="http://schemas.microsoft.com/office/drawing/2014/main" id="{6E671E81-1AB1-336A-38EF-6CC4DD7062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335"/>
          <a:stretch/>
        </p:blipFill>
        <p:spPr bwMode="auto">
          <a:xfrm>
            <a:off x="5437703" y="5472434"/>
            <a:ext cx="5726826" cy="383177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
            <a:extLst>
              <a:ext uri="{FF2B5EF4-FFF2-40B4-BE49-F238E27FC236}">
                <a16:creationId xmlns:a16="http://schemas.microsoft.com/office/drawing/2014/main" id="{6A88AEBE-7AC2-886A-CC84-780F19ECC7AC}"/>
              </a:ext>
            </a:extLst>
          </p:cNvPr>
          <p:cNvSpPr>
            <a:spLocks noGrp="1"/>
          </p:cNvSpPr>
          <p:nvPr>
            <p:ph type="body" sz="quarter" idx="17"/>
          </p:nvPr>
        </p:nvSpPr>
        <p:spPr>
          <a:xfrm>
            <a:off x="1050131" y="2354401"/>
            <a:ext cx="16575629" cy="6103800"/>
          </a:xfrm>
        </p:spPr>
        <p:txBody>
          <a:bodyPr/>
          <a:lstStyle/>
          <a:p>
            <a:r>
              <a:rPr lang="nl-BE" sz="2800" err="1">
                <a:latin typeface="Century Gothic" panose="020B0502020202020204" pitchFamily="34" charset="0"/>
                <a:cs typeface="Calibri Light" panose="020F0302020204030204" pitchFamily="34" charset="0"/>
              </a:rPr>
              <a:t>Vakinhoud</a:t>
            </a:r>
            <a:r>
              <a:rPr lang="nl-BE" sz="2800">
                <a:latin typeface="Century Gothic" panose="020B0502020202020204" pitchFamily="34" charset="0"/>
                <a:cs typeface="Calibri Light" panose="020F0302020204030204" pitchFamily="34" charset="0"/>
              </a:rPr>
              <a:t> </a:t>
            </a:r>
          </a:p>
          <a:p>
            <a:pPr marL="571500" indent="-571500">
              <a:buFontTx/>
              <a:buChar char="-"/>
            </a:pPr>
            <a:r>
              <a:rPr lang="nl-BE" sz="2400">
                <a:latin typeface="Century Gothic" panose="020B0502020202020204" pitchFamily="34" charset="0"/>
                <a:cs typeface="Calibri Light" panose="020F0302020204030204" pitchFamily="34" charset="0"/>
              </a:rPr>
              <a:t>Week 1 tot 12: </a:t>
            </a:r>
          </a:p>
          <a:p>
            <a:pPr marL="1257300" lvl="1" indent="-571500">
              <a:buFontTx/>
              <a:buChar char="-"/>
            </a:pPr>
            <a:r>
              <a:rPr lang="nl-BE" sz="2000">
                <a:latin typeface="Century Gothic" panose="020B0502020202020204" pitchFamily="34" charset="0"/>
                <a:cs typeface="Calibri Light" panose="020F0302020204030204" pitchFamily="34" charset="0"/>
              </a:rPr>
              <a:t>W1 - Les 1: Introductie + campus technologie toer </a:t>
            </a:r>
          </a:p>
          <a:p>
            <a:pPr marL="1257300" lvl="1" indent="-571500">
              <a:buFontTx/>
              <a:buChar char="-"/>
            </a:pPr>
            <a:r>
              <a:rPr lang="nl-BE" sz="2000">
                <a:latin typeface="Century Gothic" panose="020B0502020202020204" pitchFamily="34" charset="0"/>
                <a:cs typeface="Calibri Light" panose="020F0302020204030204" pitchFamily="34" charset="0"/>
              </a:rPr>
              <a:t>W1 - Les 2: digitale meter + Smappee uitleg Smappee P1</a:t>
            </a:r>
          </a:p>
          <a:p>
            <a:endParaRPr lang="nl-BE">
              <a:latin typeface="Century Gothic" panose="020B0502020202020204" pitchFamily="34" charset="0"/>
              <a:cs typeface="Calibri Light" panose="020F0302020204030204" pitchFamily="34" charset="0"/>
            </a:endParaRPr>
          </a:p>
          <a:p>
            <a:endParaRPr lang="nl-BE" sz="2800"/>
          </a:p>
        </p:txBody>
      </p:sp>
    </p:spTree>
    <p:extLst>
      <p:ext uri="{BB962C8B-B14F-4D97-AF65-F5344CB8AC3E}">
        <p14:creationId xmlns:p14="http://schemas.microsoft.com/office/powerpoint/2010/main" val="3841103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5F547-6CE5-59BD-15C9-9FAD85C39C9A}"/>
              </a:ext>
            </a:extLst>
          </p:cNvPr>
          <p:cNvSpPr>
            <a:spLocks noGrp="1"/>
          </p:cNvSpPr>
          <p:nvPr>
            <p:ph type="title"/>
          </p:nvPr>
        </p:nvSpPr>
        <p:spPr/>
        <p:txBody>
          <a:bodyPr/>
          <a:lstStyle/>
          <a:p>
            <a:r>
              <a:rPr lang="nl-BE" dirty="0"/>
              <a:t>Inleiding</a:t>
            </a:r>
            <a:endParaRPr lang="en-US" dirty="0"/>
          </a:p>
        </p:txBody>
      </p:sp>
      <p:sp>
        <p:nvSpPr>
          <p:cNvPr id="4" name="Date Placeholder 3">
            <a:extLst>
              <a:ext uri="{FF2B5EF4-FFF2-40B4-BE49-F238E27FC236}">
                <a16:creationId xmlns:a16="http://schemas.microsoft.com/office/drawing/2014/main" id="{9582EA0B-A8DC-B0C3-CCF0-573EBF28E38C}"/>
              </a:ext>
            </a:extLst>
          </p:cNvPr>
          <p:cNvSpPr>
            <a:spLocks noGrp="1"/>
          </p:cNvSpPr>
          <p:nvPr>
            <p:ph type="dt" sz="half" idx="2"/>
          </p:nvPr>
        </p:nvSpPr>
        <p:spPr/>
        <p:txBody>
          <a:bodyPr/>
          <a:lstStyle/>
          <a:p>
            <a:r>
              <a:rPr lang="nl-BE">
                <a:latin typeface="Century Gothic" panose="020B0502020202020204" pitchFamily="34" charset="0"/>
              </a:rPr>
              <a:t>Pijler Project</a:t>
            </a:r>
          </a:p>
        </p:txBody>
      </p:sp>
      <p:sp>
        <p:nvSpPr>
          <p:cNvPr id="5" name="Slide Number Placeholder 4">
            <a:extLst>
              <a:ext uri="{FF2B5EF4-FFF2-40B4-BE49-F238E27FC236}">
                <a16:creationId xmlns:a16="http://schemas.microsoft.com/office/drawing/2014/main" id="{B016E93F-C6FB-B544-1F36-051F0D77D825}"/>
              </a:ext>
            </a:extLst>
          </p:cNvPr>
          <p:cNvSpPr>
            <a:spLocks noGrp="1"/>
          </p:cNvSpPr>
          <p:nvPr>
            <p:ph type="sldNum" sz="quarter" idx="4"/>
          </p:nvPr>
        </p:nvSpPr>
        <p:spPr/>
        <p:txBody>
          <a:bodyPr/>
          <a:lstStyle/>
          <a:p>
            <a:fld id="{B7527A74-2D87-4307-9531-5A57D9647EEB}" type="slidenum">
              <a:rPr lang="nl-BE" smtClean="0"/>
              <a:pPr/>
              <a:t>4</a:t>
            </a:fld>
            <a:endParaRPr lang="nl-BE"/>
          </a:p>
        </p:txBody>
      </p:sp>
      <p:sp>
        <p:nvSpPr>
          <p:cNvPr id="6" name="Text Placeholder 1">
            <a:extLst>
              <a:ext uri="{FF2B5EF4-FFF2-40B4-BE49-F238E27FC236}">
                <a16:creationId xmlns:a16="http://schemas.microsoft.com/office/drawing/2014/main" id="{1947D3B2-3E06-A3A0-056B-BF435DD7BF5E}"/>
              </a:ext>
            </a:extLst>
          </p:cNvPr>
          <p:cNvSpPr txBox="1">
            <a:spLocks/>
          </p:cNvSpPr>
          <p:nvPr/>
        </p:nvSpPr>
        <p:spPr>
          <a:xfrm>
            <a:off x="491331" y="2091600"/>
            <a:ext cx="10532269" cy="6103800"/>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2800" dirty="0" err="1">
                <a:latin typeface="Century Gothic" panose="020B0502020202020204" pitchFamily="34" charset="0"/>
                <a:cs typeface="Calibri Light" panose="020F0302020204030204" pitchFamily="34" charset="0"/>
              </a:rPr>
              <a:t>Vakinhoud</a:t>
            </a:r>
            <a:r>
              <a:rPr lang="nl-BE" sz="2800" dirty="0">
                <a:latin typeface="Century Gothic" panose="020B0502020202020204" pitchFamily="34" charset="0"/>
                <a:cs typeface="Calibri Light" panose="020F0302020204030204" pitchFamily="34" charset="0"/>
              </a:rPr>
              <a:t> </a:t>
            </a:r>
          </a:p>
          <a:p>
            <a:pPr marL="571500" indent="-571500">
              <a:buFontTx/>
              <a:buChar char="-"/>
            </a:pPr>
            <a:r>
              <a:rPr lang="nl-BE" sz="2400" dirty="0">
                <a:latin typeface="Century Gothic" panose="020B0502020202020204" pitchFamily="34" charset="0"/>
                <a:cs typeface="Calibri Light" panose="020F0302020204030204" pitchFamily="34" charset="0"/>
              </a:rPr>
              <a:t>Projectweek (Week 19/01)</a:t>
            </a:r>
          </a:p>
          <a:p>
            <a:pPr marL="1257300" lvl="1" indent="-571500">
              <a:buFontTx/>
              <a:buChar char="-"/>
            </a:pPr>
            <a:r>
              <a:rPr lang="nl-NL" sz="2000" dirty="0">
                <a:latin typeface="Century Gothic" panose="020B0502020202020204" pitchFamily="34" charset="0"/>
              </a:rPr>
              <a:t>In</a:t>
            </a:r>
            <a:r>
              <a:rPr lang="nl-NL" sz="2400" dirty="0">
                <a:latin typeface="Century Gothic" panose="020B0502020202020204" pitchFamily="34" charset="0"/>
              </a:rPr>
              <a:t> </a:t>
            </a:r>
            <a:r>
              <a:rPr lang="nl-NL" sz="2000" dirty="0">
                <a:latin typeface="Century Gothic" panose="020B0502020202020204" pitchFamily="34" charset="0"/>
              </a:rPr>
              <a:t>het ‘Smart House’ worden alle verschillende toepassingen gecombineerd zodat een gebouw slim kan aangestuurd worden om de eigen opgewekte energie zo efficiënt mogelijk in te zetten. </a:t>
            </a:r>
          </a:p>
          <a:p>
            <a:pPr marL="1257300" lvl="1" indent="-571500">
              <a:buFontTx/>
              <a:buChar char="-"/>
            </a:pPr>
            <a:r>
              <a:rPr lang="nl-NL" sz="2000" dirty="0">
                <a:latin typeface="Century Gothic" panose="020B0502020202020204" pitchFamily="34" charset="0"/>
              </a:rPr>
              <a:t>Doelstelling is om de zelfconsumptie en zelfvoorziening (energie-efficiëntie) van een gebouw te laten stijgen via het slim aansturen van allerlei apparaten in de gebouw (witgoed, elektrische mobiliteit, hernieuwbare energie en energieopslag). </a:t>
            </a:r>
          </a:p>
          <a:p>
            <a:pPr marL="1257300" lvl="1" indent="-571500">
              <a:buFontTx/>
              <a:buChar char="-"/>
            </a:pPr>
            <a:r>
              <a:rPr lang="nl-NL" sz="2000" dirty="0">
                <a:latin typeface="Century Gothic" panose="020B0502020202020204" pitchFamily="34" charset="0"/>
              </a:rPr>
              <a:t>Het project is groepswerk, maar de taken moeten zorgvuldig verdeeld worden over de teamleden om tot een oplossing te komen.</a:t>
            </a:r>
          </a:p>
          <a:p>
            <a:pPr marL="1257300" lvl="1" indent="-571500">
              <a:buFontTx/>
              <a:buChar char="-"/>
            </a:pPr>
            <a:r>
              <a:rPr lang="nl-NL" sz="2000" dirty="0">
                <a:latin typeface="Century Gothic" panose="020B0502020202020204" pitchFamily="34" charset="0"/>
              </a:rPr>
              <a:t>Projectplanning en projectmanagement zijn dan ook heel belangrijk.</a:t>
            </a:r>
          </a:p>
          <a:p>
            <a:pPr marL="1257300" lvl="1" indent="-571500">
              <a:buFontTx/>
              <a:buChar char="-"/>
            </a:pPr>
            <a:r>
              <a:rPr lang="nl-NL" sz="2000" dirty="0">
                <a:latin typeface="Century Gothic" panose="020B0502020202020204" pitchFamily="34" charset="0"/>
                <a:cs typeface="Calibri Light" panose="020F0302020204030204" pitchFamily="34" charset="0"/>
              </a:rPr>
              <a:t>Combinatie met opstart module ‘Project duurzaam energieplan’ </a:t>
            </a:r>
            <a:endParaRPr lang="nl-BE" sz="2000" dirty="0">
              <a:latin typeface="Century Gothic" panose="020B0502020202020204" pitchFamily="34" charset="0"/>
              <a:cs typeface="Calibri Light" panose="020F0302020204030204" pitchFamily="34" charset="0"/>
            </a:endParaRPr>
          </a:p>
          <a:p>
            <a:endParaRPr lang="nl-BE" sz="2800" dirty="0"/>
          </a:p>
        </p:txBody>
      </p:sp>
      <p:pic>
        <p:nvPicPr>
          <p:cNvPr id="1026" name="Picture 2" descr="The Transformative role of AI and IoT in smart homes - Bannari Amman  Institute of Technology">
            <a:extLst>
              <a:ext uri="{FF2B5EF4-FFF2-40B4-BE49-F238E27FC236}">
                <a16:creationId xmlns:a16="http://schemas.microsoft.com/office/drawing/2014/main" id="{D72F6E93-3227-0EDC-C38D-85AA591E2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2662" y="788293"/>
            <a:ext cx="5764007" cy="38298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Afbeelding 9">
            <a:extLst>
              <a:ext uri="{FF2B5EF4-FFF2-40B4-BE49-F238E27FC236}">
                <a16:creationId xmlns:a16="http://schemas.microsoft.com/office/drawing/2014/main" id="{C73091AE-E10C-EAB9-90E3-EE72EFAB2A7D}"/>
              </a:ext>
            </a:extLst>
          </p:cNvPr>
          <p:cNvPicPr>
            <a:picLocks noChangeAspect="1"/>
          </p:cNvPicPr>
          <p:nvPr/>
        </p:nvPicPr>
        <p:blipFill>
          <a:blip r:embed="rId3"/>
          <a:stretch>
            <a:fillRect/>
          </a:stretch>
        </p:blipFill>
        <p:spPr>
          <a:xfrm>
            <a:off x="11188291" y="5740631"/>
            <a:ext cx="7023509" cy="3566086"/>
          </a:xfrm>
          <a:prstGeom prst="rect">
            <a:avLst/>
          </a:prstGeom>
        </p:spPr>
      </p:pic>
      <p:pic>
        <p:nvPicPr>
          <p:cNvPr id="12" name="Graphic 11" descr="Pijl-rechts met effen opvulling">
            <a:extLst>
              <a:ext uri="{FF2B5EF4-FFF2-40B4-BE49-F238E27FC236}">
                <a16:creationId xmlns:a16="http://schemas.microsoft.com/office/drawing/2014/main" id="{7FF925B3-DF76-7544-EC41-FB6DB92A74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9200" y="8491389"/>
            <a:ext cx="914400" cy="914400"/>
          </a:xfrm>
          <a:prstGeom prst="rect">
            <a:avLst/>
          </a:prstGeom>
        </p:spPr>
      </p:pic>
    </p:spTree>
    <p:extLst>
      <p:ext uri="{BB962C8B-B14F-4D97-AF65-F5344CB8AC3E}">
        <p14:creationId xmlns:p14="http://schemas.microsoft.com/office/powerpoint/2010/main" val="3711792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Afbeelding 13">
            <a:extLst>
              <a:ext uri="{FF2B5EF4-FFF2-40B4-BE49-F238E27FC236}">
                <a16:creationId xmlns:a16="http://schemas.microsoft.com/office/drawing/2014/main" id="{E0AB22ED-1BF7-8176-0224-F8FF2A7A817A}"/>
              </a:ext>
            </a:extLst>
          </p:cNvPr>
          <p:cNvPicPr>
            <a:picLocks noChangeAspect="1"/>
          </p:cNvPicPr>
          <p:nvPr/>
        </p:nvPicPr>
        <p:blipFill>
          <a:blip r:embed="rId2"/>
          <a:stretch>
            <a:fillRect/>
          </a:stretch>
        </p:blipFill>
        <p:spPr>
          <a:xfrm>
            <a:off x="8617758" y="2367755"/>
            <a:ext cx="9439581" cy="5699856"/>
          </a:xfrm>
          <a:prstGeom prst="rect">
            <a:avLst/>
          </a:prstGeom>
        </p:spPr>
      </p:pic>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Inleiding</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latin typeface="Century Gothic" panose="020B0502020202020204" pitchFamily="34" charset="0"/>
              </a:rPr>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5</a:t>
            </a:fld>
            <a:endParaRPr lang="nl-BE"/>
          </a:p>
        </p:txBody>
      </p:sp>
      <p:sp>
        <p:nvSpPr>
          <p:cNvPr id="6" name="Text Placeholder 1">
            <a:extLst>
              <a:ext uri="{FF2B5EF4-FFF2-40B4-BE49-F238E27FC236}">
                <a16:creationId xmlns:a16="http://schemas.microsoft.com/office/drawing/2014/main" id="{27BC1494-C922-0CFE-0CBD-4174C36ED34B}"/>
              </a:ext>
            </a:extLst>
          </p:cNvPr>
          <p:cNvSpPr>
            <a:spLocks noGrp="1"/>
          </p:cNvSpPr>
          <p:nvPr>
            <p:ph type="body" sz="quarter" idx="17"/>
          </p:nvPr>
        </p:nvSpPr>
        <p:spPr>
          <a:xfrm>
            <a:off x="1049338" y="2354263"/>
            <a:ext cx="16576675" cy="6103937"/>
          </a:xfrm>
        </p:spPr>
        <p:txBody>
          <a:bodyPr/>
          <a:lstStyle/>
          <a:p>
            <a:r>
              <a:rPr lang="nl-BE" sz="3200" dirty="0">
                <a:latin typeface="Century Gothic" panose="020B0502020202020204" pitchFamily="34" charset="0"/>
                <a:cs typeface="Calibri Light" panose="020F0302020204030204" pitchFamily="34" charset="0"/>
              </a:rPr>
              <a:t>Situering module (6 SP)</a:t>
            </a:r>
          </a:p>
          <a:p>
            <a:pPr marL="457200" indent="-457200">
              <a:buFont typeface="Arial" panose="020B0604020202020204" pitchFamily="34" charset="0"/>
              <a:buChar char="•"/>
            </a:pPr>
            <a:r>
              <a:rPr lang="nl-BE" sz="2400" dirty="0">
                <a:latin typeface="Century Gothic" panose="020B0502020202020204" pitchFamily="34" charset="0"/>
                <a:cs typeface="Calibri Light" panose="020F0302020204030204" pitchFamily="34" charset="0"/>
              </a:rPr>
              <a:t>Module loopt over 12 weken</a:t>
            </a:r>
          </a:p>
          <a:p>
            <a:pPr marL="457200" indent="-457200">
              <a:buFont typeface="Arial" panose="020B0604020202020204" pitchFamily="34" charset="0"/>
              <a:buChar char="•"/>
            </a:pPr>
            <a:r>
              <a:rPr lang="nl-BE" sz="2400" dirty="0">
                <a:latin typeface="Century Gothic" panose="020B0502020202020204" pitchFamily="34" charset="0"/>
                <a:cs typeface="Calibri Light" panose="020F0302020204030204" pitchFamily="34" charset="0"/>
              </a:rPr>
              <a:t>4 CU per lesweek </a:t>
            </a:r>
          </a:p>
          <a:p>
            <a:pPr marL="457200" indent="-457200">
              <a:buFont typeface="Arial" panose="020B0604020202020204" pitchFamily="34" charset="0"/>
              <a:buChar char="•"/>
            </a:pPr>
            <a:r>
              <a:rPr lang="nl-BE" sz="2400" dirty="0">
                <a:latin typeface="Century Gothic" panose="020B0502020202020204" pitchFamily="34" charset="0"/>
                <a:cs typeface="Calibri Light" panose="020F0302020204030204" pitchFamily="34" charset="0"/>
              </a:rPr>
              <a:t>Doel = theorie in praktijk omzetten met</a:t>
            </a:r>
            <a:br>
              <a:rPr lang="nl-BE" sz="2400" dirty="0">
                <a:latin typeface="Century Gothic" panose="020B0502020202020204" pitchFamily="34" charset="0"/>
                <a:cs typeface="Calibri Light" panose="020F0302020204030204" pitchFamily="34" charset="0"/>
              </a:rPr>
            </a:br>
            <a:r>
              <a:rPr lang="nl-BE" sz="2400" dirty="0">
                <a:latin typeface="Century Gothic" panose="020B0502020202020204" pitchFamily="34" charset="0"/>
                <a:cs typeface="Calibri Light" panose="020F0302020204030204" pitchFamily="34" charset="0"/>
              </a:rPr>
              <a:t>diverse tools &amp; systemen</a:t>
            </a:r>
          </a:p>
          <a:p>
            <a:pPr marL="457200" indent="-457200">
              <a:buFont typeface="Arial" panose="020B0604020202020204" pitchFamily="34" charset="0"/>
              <a:buChar char="•"/>
            </a:pPr>
            <a:r>
              <a:rPr lang="nl-BE" sz="2400" dirty="0">
                <a:latin typeface="Century Gothic" panose="020B0502020202020204" pitchFamily="34" charset="0"/>
                <a:cs typeface="Calibri Light" panose="020F0302020204030204" pitchFamily="34" charset="0"/>
              </a:rPr>
              <a:t>Evaluatie:</a:t>
            </a:r>
          </a:p>
          <a:p>
            <a:pPr marL="1143000" lvl="1" indent="-457200">
              <a:buFont typeface="Arial" panose="020B0604020202020204" pitchFamily="34" charset="0"/>
              <a:buChar char="•"/>
            </a:pPr>
            <a:r>
              <a:rPr lang="nl-BE" sz="2400" dirty="0">
                <a:latin typeface="Century Gothic" panose="020B0502020202020204" pitchFamily="34" charset="0"/>
                <a:cs typeface="Calibri Light" panose="020F0302020204030204" pitchFamily="34" charset="0"/>
              </a:rPr>
              <a:t>50% - Projectweek – Smart House</a:t>
            </a:r>
          </a:p>
          <a:p>
            <a:pPr marL="1143000" lvl="1" indent="-457200">
              <a:buFont typeface="Arial" panose="020B0604020202020204" pitchFamily="34" charset="0"/>
              <a:buChar char="•"/>
            </a:pPr>
            <a:r>
              <a:rPr lang="nl-BE" sz="2400" dirty="0">
                <a:latin typeface="Century Gothic" panose="020B0502020202020204" pitchFamily="34" charset="0"/>
                <a:cs typeface="Calibri Light" panose="020F0302020204030204" pitchFamily="34" charset="0"/>
              </a:rPr>
              <a:t>5</a:t>
            </a:r>
            <a:r>
              <a:rPr lang="nl-BE" sz="2400">
                <a:latin typeface="Century Gothic" panose="020B0502020202020204" pitchFamily="34" charset="0"/>
                <a:cs typeface="Calibri Light" panose="020F0302020204030204" pitchFamily="34" charset="0"/>
              </a:rPr>
              <a:t>0</a:t>
            </a:r>
            <a:r>
              <a:rPr lang="nl-BE" sz="2400" dirty="0">
                <a:latin typeface="Century Gothic" panose="020B0502020202020204" pitchFamily="34" charset="0"/>
                <a:cs typeface="Calibri Light" panose="020F0302020204030204" pitchFamily="34" charset="0"/>
              </a:rPr>
              <a:t>% - Taken/permanente evaluatie</a:t>
            </a:r>
          </a:p>
          <a:p>
            <a:pPr marL="457200" indent="-457200">
              <a:buFont typeface="Arial" panose="020B0604020202020204" pitchFamily="34" charset="0"/>
              <a:buChar char="•"/>
            </a:pPr>
            <a:endParaRPr lang="nl-BE" sz="2800" dirty="0">
              <a:latin typeface="Calibri "/>
              <a:cs typeface="Calibri Light" panose="020F0302020204030204" pitchFamily="34" charset="0"/>
            </a:endParaRPr>
          </a:p>
          <a:p>
            <a:endParaRPr lang="nl-BE" sz="2800" dirty="0"/>
          </a:p>
        </p:txBody>
      </p:sp>
      <p:sp>
        <p:nvSpPr>
          <p:cNvPr id="2" name="Slide Number Placeholder 4">
            <a:extLst>
              <a:ext uri="{FF2B5EF4-FFF2-40B4-BE49-F238E27FC236}">
                <a16:creationId xmlns:a16="http://schemas.microsoft.com/office/drawing/2014/main" id="{CE03E420-9A6C-85CE-F8BB-340A8382AB03}"/>
              </a:ext>
            </a:extLst>
          </p:cNvPr>
          <p:cNvSpPr txBox="1">
            <a:spLocks/>
          </p:cNvSpPr>
          <p:nvPr/>
        </p:nvSpPr>
        <p:spPr>
          <a:xfrm>
            <a:off x="11901489" y="9306717"/>
            <a:ext cx="3770311"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5</a:t>
            </a:fld>
            <a:endParaRPr lang="nl-BE"/>
          </a:p>
        </p:txBody>
      </p:sp>
      <p:grpSp>
        <p:nvGrpSpPr>
          <p:cNvPr id="8" name="Groep 7">
            <a:extLst>
              <a:ext uri="{FF2B5EF4-FFF2-40B4-BE49-F238E27FC236}">
                <a16:creationId xmlns:a16="http://schemas.microsoft.com/office/drawing/2014/main" id="{272AD566-3A07-167F-5867-94E0CBD45DA3}"/>
              </a:ext>
            </a:extLst>
          </p:cNvPr>
          <p:cNvGrpSpPr/>
          <p:nvPr/>
        </p:nvGrpSpPr>
        <p:grpSpPr>
          <a:xfrm>
            <a:off x="14010138" y="2466953"/>
            <a:ext cx="1682405" cy="5556414"/>
            <a:chOff x="10887281" y="3558924"/>
            <a:chExt cx="2151142" cy="5025911"/>
          </a:xfrm>
        </p:grpSpPr>
        <p:sp>
          <p:nvSpPr>
            <p:cNvPr id="9" name="Rechthoek 8">
              <a:extLst>
                <a:ext uri="{FF2B5EF4-FFF2-40B4-BE49-F238E27FC236}">
                  <a16:creationId xmlns:a16="http://schemas.microsoft.com/office/drawing/2014/main" id="{CE7FD946-5441-8F69-F214-4C61EB890CA3}"/>
                </a:ext>
              </a:extLst>
            </p:cNvPr>
            <p:cNvSpPr/>
            <p:nvPr/>
          </p:nvSpPr>
          <p:spPr>
            <a:xfrm>
              <a:off x="10887281" y="3558924"/>
              <a:ext cx="2151142" cy="5025911"/>
            </a:xfrm>
            <a:prstGeom prst="rect">
              <a:avLst/>
            </a:prstGeom>
            <a:noFill/>
            <a:ln w="38100">
              <a:solidFill>
                <a:srgbClr val="CA4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D5D37FF9-7754-85F0-F1D9-A8BA7C4FBC16}"/>
                </a:ext>
              </a:extLst>
            </p:cNvPr>
            <p:cNvSpPr/>
            <p:nvPr/>
          </p:nvSpPr>
          <p:spPr>
            <a:xfrm>
              <a:off x="10963531" y="4024208"/>
              <a:ext cx="1990170" cy="2079116"/>
            </a:xfrm>
            <a:prstGeom prst="rect">
              <a:avLst/>
            </a:prstGeom>
            <a:noFill/>
            <a:ln w="38100">
              <a:solidFill>
                <a:srgbClr val="CA4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1" name="Graphic 10" descr="Pijl-rechts met effen opvulling">
            <a:extLst>
              <a:ext uri="{FF2B5EF4-FFF2-40B4-BE49-F238E27FC236}">
                <a16:creationId xmlns:a16="http://schemas.microsoft.com/office/drawing/2014/main" id="{7B0A659F-9CF0-268D-88C3-0B89AF96A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27140" y="3139022"/>
            <a:ext cx="914400" cy="914400"/>
          </a:xfrm>
          <a:prstGeom prst="rect">
            <a:avLst/>
          </a:prstGeom>
        </p:spPr>
      </p:pic>
    </p:spTree>
    <p:extLst>
      <p:ext uri="{BB962C8B-B14F-4D97-AF65-F5344CB8AC3E}">
        <p14:creationId xmlns:p14="http://schemas.microsoft.com/office/powerpoint/2010/main" val="264678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B8A87-AA88-7E76-9318-739B652D6C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A447A7-3F0C-673A-A8CF-85821F0D3E0B}"/>
              </a:ext>
            </a:extLst>
          </p:cNvPr>
          <p:cNvSpPr>
            <a:spLocks noGrp="1"/>
          </p:cNvSpPr>
          <p:nvPr>
            <p:ph type="title"/>
          </p:nvPr>
        </p:nvSpPr>
        <p:spPr/>
        <p:txBody>
          <a:bodyPr/>
          <a:lstStyle/>
          <a:p>
            <a:r>
              <a:rPr lang="nl-BE"/>
              <a:t>Inleiding</a:t>
            </a:r>
          </a:p>
        </p:txBody>
      </p:sp>
      <p:sp>
        <p:nvSpPr>
          <p:cNvPr id="4" name="Date Placeholder 3">
            <a:extLst>
              <a:ext uri="{FF2B5EF4-FFF2-40B4-BE49-F238E27FC236}">
                <a16:creationId xmlns:a16="http://schemas.microsoft.com/office/drawing/2014/main" id="{CA3411BE-6465-BDFB-E6F6-7BC0A2FA6A38}"/>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9C9F0F42-6007-86E5-4A48-AC3436FD0A98}"/>
              </a:ext>
            </a:extLst>
          </p:cNvPr>
          <p:cNvSpPr>
            <a:spLocks noGrp="1"/>
          </p:cNvSpPr>
          <p:nvPr>
            <p:ph type="sldNum" sz="quarter" idx="4"/>
          </p:nvPr>
        </p:nvSpPr>
        <p:spPr/>
        <p:txBody>
          <a:bodyPr/>
          <a:lstStyle/>
          <a:p>
            <a:fld id="{B7527A74-2D87-4307-9531-5A57D9647EEB}" type="slidenum">
              <a:rPr lang="nl-BE" smtClean="0"/>
              <a:pPr/>
              <a:t>6</a:t>
            </a:fld>
            <a:endParaRPr lang="nl-BE"/>
          </a:p>
        </p:txBody>
      </p:sp>
      <p:sp>
        <p:nvSpPr>
          <p:cNvPr id="6" name="Text Placeholder 1">
            <a:extLst>
              <a:ext uri="{FF2B5EF4-FFF2-40B4-BE49-F238E27FC236}">
                <a16:creationId xmlns:a16="http://schemas.microsoft.com/office/drawing/2014/main" id="{7B4E9D7F-86D5-0FA3-8196-2F6CDDC90BCE}"/>
              </a:ext>
            </a:extLst>
          </p:cNvPr>
          <p:cNvSpPr>
            <a:spLocks noGrp="1"/>
          </p:cNvSpPr>
          <p:nvPr>
            <p:ph type="body" sz="quarter" idx="17"/>
          </p:nvPr>
        </p:nvSpPr>
        <p:spPr>
          <a:xfrm>
            <a:off x="1049338" y="2354263"/>
            <a:ext cx="16576675" cy="6103937"/>
          </a:xfrm>
        </p:spPr>
        <p:txBody>
          <a:bodyPr/>
          <a:lstStyle/>
          <a:p>
            <a:r>
              <a:rPr lang="nl-BE" sz="3200">
                <a:latin typeface="Century Gothic" panose="020B0502020202020204" pitchFamily="34" charset="0"/>
                <a:cs typeface="Calibri Light" panose="020F0302020204030204" pitchFamily="34" charset="0"/>
              </a:rPr>
              <a:t>Doelstellingen</a:t>
            </a:r>
          </a:p>
          <a:p>
            <a:r>
              <a:rPr lang="nl-NL" sz="1600" b="1" u="sng">
                <a:latin typeface="Century Gothic" panose="020B0502020202020204" pitchFamily="34" charset="0"/>
              </a:rPr>
              <a:t>LR01: Energieplan</a:t>
            </a:r>
            <a:endParaRPr lang="nl-NL" sz="1600">
              <a:latin typeface="Century Gothic" panose="020B0502020202020204" pitchFamily="34" charset="0"/>
            </a:endParaRPr>
          </a:p>
          <a:p>
            <a:r>
              <a:rPr lang="nl-NL" sz="1400">
                <a:latin typeface="Century Gothic" panose="020B0502020202020204" pitchFamily="34" charset="0"/>
              </a:rPr>
              <a:t>  1.1.2. De student formuleert de opbouw en het doel van een energieplan.</a:t>
            </a:r>
          </a:p>
          <a:p>
            <a:r>
              <a:rPr lang="nl-NL" sz="1400">
                <a:latin typeface="Century Gothic" panose="020B0502020202020204" pitchFamily="34" charset="0"/>
              </a:rPr>
              <a:t>  1.2.4. De student stuurt een energieplan bij.</a:t>
            </a:r>
          </a:p>
          <a:p>
            <a:r>
              <a:rPr lang="nl-NL" sz="1600" b="1" u="sng">
                <a:latin typeface="Century Gothic" panose="020B0502020202020204" pitchFamily="34" charset="0"/>
              </a:rPr>
              <a:t>LR02: Data verzamelen en visualiseren</a:t>
            </a:r>
            <a:endParaRPr lang="nl-NL" sz="1600">
              <a:latin typeface="Century Gothic" panose="020B0502020202020204" pitchFamily="34" charset="0"/>
            </a:endParaRPr>
          </a:p>
          <a:p>
            <a:r>
              <a:rPr lang="nl-NL" sz="1400">
                <a:latin typeface="Century Gothic" panose="020B0502020202020204" pitchFamily="34" charset="0"/>
              </a:rPr>
              <a:t>  2.2.1. De student verzamelt de benodigde data uit diverse bronnen.</a:t>
            </a:r>
          </a:p>
          <a:p>
            <a:r>
              <a:rPr lang="nl-NL" sz="1400">
                <a:latin typeface="Century Gothic" panose="020B0502020202020204" pitchFamily="34" charset="0"/>
              </a:rPr>
              <a:t>  2.2.2. De student verwerkt de verzamelde data in functie van het beoogde doel.</a:t>
            </a:r>
          </a:p>
          <a:p>
            <a:r>
              <a:rPr lang="nl-NL" sz="1400">
                <a:latin typeface="Century Gothic" panose="020B0502020202020204" pitchFamily="34" charset="0"/>
              </a:rPr>
              <a:t>  2.2.3. De student maakt van een gegeven dataset een eenvoudig dashboard.</a:t>
            </a:r>
          </a:p>
          <a:p>
            <a:r>
              <a:rPr lang="nl-NL" sz="1600" b="1" u="sng">
                <a:latin typeface="Century Gothic" panose="020B0502020202020204" pitchFamily="34" charset="0"/>
              </a:rPr>
              <a:t>LR03: Verbetervoorstellen</a:t>
            </a:r>
            <a:endParaRPr lang="nl-NL" sz="1600">
              <a:latin typeface="Century Gothic" panose="020B0502020202020204" pitchFamily="34" charset="0"/>
            </a:endParaRPr>
          </a:p>
          <a:p>
            <a:r>
              <a:rPr lang="nl-NL" sz="1400">
                <a:latin typeface="Century Gothic" panose="020B0502020202020204" pitchFamily="34" charset="0"/>
              </a:rPr>
              <a:t>  3.2.1. De student stemt het verbruiksprofiel van flexibele processen/assets af </a:t>
            </a:r>
            <a:r>
              <a:rPr lang="nl-NL" sz="1400" err="1">
                <a:latin typeface="Century Gothic" panose="020B0502020202020204" pitchFamily="34" charset="0"/>
              </a:rPr>
              <a:t>i.f.v</a:t>
            </a:r>
            <a:r>
              <a:rPr lang="nl-NL" sz="1400">
                <a:latin typeface="Century Gothic" panose="020B0502020202020204" pitchFamily="34" charset="0"/>
              </a:rPr>
              <a:t>. opbrengst van duurzame energiebronnen en -opslag en/of dynamische externe prijssignalen.</a:t>
            </a:r>
          </a:p>
          <a:p>
            <a:r>
              <a:rPr lang="nl-NL" sz="1400">
                <a:latin typeface="Century Gothic" panose="020B0502020202020204" pitchFamily="34" charset="0"/>
              </a:rPr>
              <a:t>  3.2.2. De student maakt op basis van berekeningen keuzes om de juiste energiebron te selecteren.</a:t>
            </a:r>
          </a:p>
          <a:p>
            <a:r>
              <a:rPr lang="nl-NL" sz="1400">
                <a:latin typeface="Century Gothic" panose="020B0502020202020204" pitchFamily="34" charset="0"/>
              </a:rPr>
              <a:t>  3.2.4. De student stelt onderbouwde energie-optimalisaties voor.</a:t>
            </a:r>
          </a:p>
          <a:p>
            <a:r>
              <a:rPr lang="nl-NL" sz="1600" b="1" u="sng">
                <a:latin typeface="Century Gothic" panose="020B0502020202020204" pitchFamily="34" charset="0"/>
              </a:rPr>
              <a:t>LR05: Samenwerken</a:t>
            </a:r>
            <a:endParaRPr lang="nl-NL" sz="1600">
              <a:latin typeface="Century Gothic" panose="020B0502020202020204" pitchFamily="34" charset="0"/>
            </a:endParaRPr>
          </a:p>
          <a:p>
            <a:r>
              <a:rPr lang="nl-NL" sz="1400">
                <a:latin typeface="Century Gothic" panose="020B0502020202020204" pitchFamily="34" charset="0"/>
              </a:rPr>
              <a:t> 5.2.1. De student neemt verschillende taken en rollen op in een (interdisciplinair) team.</a:t>
            </a:r>
          </a:p>
          <a:p>
            <a:r>
              <a:rPr lang="nl-NL" sz="1400">
                <a:latin typeface="Century Gothic" panose="020B0502020202020204" pitchFamily="34" charset="0"/>
              </a:rPr>
              <a:t> 5.2.2. De student reflecteert over zijn/haar functioneren in een (interdisciplinair) team.</a:t>
            </a:r>
          </a:p>
          <a:p>
            <a:r>
              <a:rPr lang="nl-NL" sz="1600" b="1" u="sng">
                <a:latin typeface="Century Gothic" panose="020B0502020202020204" pitchFamily="34" charset="0"/>
              </a:rPr>
              <a:t>LR06: Levenslang Leren</a:t>
            </a:r>
            <a:endParaRPr lang="nl-NL" sz="1600">
              <a:latin typeface="Century Gothic" panose="020B0502020202020204" pitchFamily="34" charset="0"/>
            </a:endParaRPr>
          </a:p>
          <a:p>
            <a:r>
              <a:rPr lang="nl-NL" sz="1400">
                <a:latin typeface="Century Gothic" panose="020B0502020202020204" pitchFamily="34" charset="0"/>
              </a:rPr>
              <a:t>  6.2.3. De student informeert mensen over belangrijke maatschappelijke en technologische evoluties die impact hebben op het bedrijf of organisatie.</a:t>
            </a:r>
          </a:p>
          <a:p>
            <a:endParaRPr lang="nl-BE" sz="3200">
              <a:latin typeface="Century Gothic" panose="020B0502020202020204" pitchFamily="34" charset="0"/>
              <a:cs typeface="Calibri Light" panose="020F0302020204030204" pitchFamily="34" charset="0"/>
            </a:endParaRPr>
          </a:p>
          <a:p>
            <a:endParaRPr lang="nl-BE" sz="2800"/>
          </a:p>
        </p:txBody>
      </p:sp>
      <p:sp>
        <p:nvSpPr>
          <p:cNvPr id="2" name="Slide Number Placeholder 4">
            <a:extLst>
              <a:ext uri="{FF2B5EF4-FFF2-40B4-BE49-F238E27FC236}">
                <a16:creationId xmlns:a16="http://schemas.microsoft.com/office/drawing/2014/main" id="{2173357F-6F60-65C3-3381-C2181F9E5B40}"/>
              </a:ext>
            </a:extLst>
          </p:cNvPr>
          <p:cNvSpPr txBox="1">
            <a:spLocks/>
          </p:cNvSpPr>
          <p:nvPr/>
        </p:nvSpPr>
        <p:spPr>
          <a:xfrm>
            <a:off x="11901489" y="9306717"/>
            <a:ext cx="3770311" cy="547688"/>
          </a:xfrm>
          <a:prstGeom prst="rect">
            <a:avLst/>
          </a:prstGeom>
        </p:spPr>
        <p:txBody>
          <a:bodyPr vert="horz" lIns="91440" tIns="45720" rIns="91440" bIns="45720" rtlCol="0" anchor="ctr"/>
          <a:lstStyle>
            <a:defPPr>
              <a:defRPr lang="en-US"/>
            </a:defPPr>
            <a:lvl1pPr marL="0" algn="r"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7527A74-2D87-4307-9531-5A57D9647EEB}" type="slidenum">
              <a:rPr lang="nl-BE" smtClean="0"/>
              <a:pPr/>
              <a:t>6</a:t>
            </a:fld>
            <a:endParaRPr lang="nl-BE"/>
          </a:p>
        </p:txBody>
      </p:sp>
    </p:spTree>
    <p:extLst>
      <p:ext uri="{BB962C8B-B14F-4D97-AF65-F5344CB8AC3E}">
        <p14:creationId xmlns:p14="http://schemas.microsoft.com/office/powerpoint/2010/main" val="689467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C0C958C-0428-841E-995C-35EC909AAFA7}"/>
              </a:ext>
            </a:extLst>
          </p:cNvPr>
          <p:cNvSpPr>
            <a:spLocks noGrp="1"/>
          </p:cNvSpPr>
          <p:nvPr>
            <p:ph type="title"/>
          </p:nvPr>
        </p:nvSpPr>
        <p:spPr/>
        <p:txBody>
          <a:bodyPr/>
          <a:lstStyle/>
          <a:p>
            <a:r>
              <a:rPr lang="nl-NL"/>
              <a:t>Inleiding</a:t>
            </a:r>
          </a:p>
        </p:txBody>
      </p:sp>
      <p:sp>
        <p:nvSpPr>
          <p:cNvPr id="4" name="Tijdelijke aanduiding voor datum 3">
            <a:extLst>
              <a:ext uri="{FF2B5EF4-FFF2-40B4-BE49-F238E27FC236}">
                <a16:creationId xmlns:a16="http://schemas.microsoft.com/office/drawing/2014/main" id="{668F9188-93D1-4DEF-1500-C7430CE2F5BF}"/>
              </a:ext>
            </a:extLst>
          </p:cNvPr>
          <p:cNvSpPr>
            <a:spLocks noGrp="1"/>
          </p:cNvSpPr>
          <p:nvPr>
            <p:ph type="dt" sz="half" idx="2"/>
          </p:nvPr>
        </p:nvSpPr>
        <p:spPr/>
        <p:txBody>
          <a:bodyPr/>
          <a:lstStyle/>
          <a:p>
            <a:r>
              <a:rPr lang="nl-BE">
                <a:latin typeface="Century Gothic" panose="020B0502020202020204" pitchFamily="34" charset="0"/>
              </a:rPr>
              <a:t>Pijler Project</a:t>
            </a:r>
          </a:p>
        </p:txBody>
      </p:sp>
      <p:sp>
        <p:nvSpPr>
          <p:cNvPr id="5" name="Tijdelijke aanduiding voor dianummer 4">
            <a:extLst>
              <a:ext uri="{FF2B5EF4-FFF2-40B4-BE49-F238E27FC236}">
                <a16:creationId xmlns:a16="http://schemas.microsoft.com/office/drawing/2014/main" id="{7D8EA451-FB1A-C91C-7AC6-2E50C7138A90}"/>
              </a:ext>
            </a:extLst>
          </p:cNvPr>
          <p:cNvSpPr>
            <a:spLocks noGrp="1"/>
          </p:cNvSpPr>
          <p:nvPr>
            <p:ph type="sldNum" sz="quarter" idx="4"/>
          </p:nvPr>
        </p:nvSpPr>
        <p:spPr/>
        <p:txBody>
          <a:bodyPr/>
          <a:lstStyle/>
          <a:p>
            <a:fld id="{B7527A74-2D87-4307-9531-5A57D9647EEB}" type="slidenum">
              <a:rPr lang="nl-BE" smtClean="0"/>
              <a:pPr/>
              <a:t>7</a:t>
            </a:fld>
            <a:endParaRPr lang="nl-BE"/>
          </a:p>
        </p:txBody>
      </p:sp>
      <p:sp>
        <p:nvSpPr>
          <p:cNvPr id="6" name="Tekstvak 5">
            <a:extLst>
              <a:ext uri="{FF2B5EF4-FFF2-40B4-BE49-F238E27FC236}">
                <a16:creationId xmlns:a16="http://schemas.microsoft.com/office/drawing/2014/main" id="{74794FA0-DF71-F397-7B03-3C850FB0F323}"/>
              </a:ext>
            </a:extLst>
          </p:cNvPr>
          <p:cNvSpPr txBox="1"/>
          <p:nvPr/>
        </p:nvSpPr>
        <p:spPr>
          <a:xfrm>
            <a:off x="921923" y="1971255"/>
            <a:ext cx="9187542" cy="646331"/>
          </a:xfrm>
          <a:prstGeom prst="rect">
            <a:avLst/>
          </a:prstGeom>
          <a:noFill/>
        </p:spPr>
        <p:txBody>
          <a:bodyPr wrap="square">
            <a:spAutoFit/>
          </a:bodyPr>
          <a:lstStyle/>
          <a:p>
            <a:r>
              <a:rPr lang="nl-NL" sz="3600">
                <a:latin typeface="Century Gothic" panose="020B0502020202020204" pitchFamily="34" charset="0"/>
                <a:cs typeface="Calibri Light" panose="020F0302020204030204" pitchFamily="34" charset="0"/>
              </a:rPr>
              <a:t>Einddoel module:</a:t>
            </a:r>
          </a:p>
        </p:txBody>
      </p:sp>
      <p:pic>
        <p:nvPicPr>
          <p:cNvPr id="2050" name="Picture 2">
            <a:extLst>
              <a:ext uri="{FF2B5EF4-FFF2-40B4-BE49-F238E27FC236}">
                <a16:creationId xmlns:a16="http://schemas.microsoft.com/office/drawing/2014/main" id="{734AF20A-2CAE-206E-640F-A90D6A493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492" y="2617586"/>
            <a:ext cx="11799016" cy="6511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371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Inleiding - discussie</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8</a:t>
            </a:fld>
            <a:endParaRPr lang="nl-BE"/>
          </a:p>
        </p:txBody>
      </p:sp>
      <p:sp>
        <p:nvSpPr>
          <p:cNvPr id="14" name="Text Placeholder 1">
            <a:extLst>
              <a:ext uri="{FF2B5EF4-FFF2-40B4-BE49-F238E27FC236}">
                <a16:creationId xmlns:a16="http://schemas.microsoft.com/office/drawing/2014/main" id="{C1C88AE3-EBBB-79B1-FC0E-46FCB6F28DA5}"/>
              </a:ext>
            </a:extLst>
          </p:cNvPr>
          <p:cNvSpPr>
            <a:spLocks noGrp="1"/>
          </p:cNvSpPr>
          <p:nvPr>
            <p:ph type="body" sz="quarter" idx="17"/>
          </p:nvPr>
        </p:nvSpPr>
        <p:spPr>
          <a:xfrm>
            <a:off x="4816444" y="3062586"/>
            <a:ext cx="3739647" cy="523894"/>
          </a:xfrm>
        </p:spPr>
        <p:txBody>
          <a:bodyPr vert="horz" lIns="91440" tIns="45720" rIns="91440" bIns="45720" rtlCol="0" anchor="t">
            <a:noAutofit/>
          </a:bodyPr>
          <a:lstStyle/>
          <a:p>
            <a:endParaRPr lang="nl-BE" sz="1800">
              <a:cs typeface="Calibri"/>
            </a:endParaRPr>
          </a:p>
          <a:p>
            <a:endParaRPr lang="nl-BE"/>
          </a:p>
          <a:p>
            <a:endParaRPr lang="nl-BE"/>
          </a:p>
        </p:txBody>
      </p:sp>
      <p:sp>
        <p:nvSpPr>
          <p:cNvPr id="22" name="Tekstvak 21">
            <a:extLst>
              <a:ext uri="{FF2B5EF4-FFF2-40B4-BE49-F238E27FC236}">
                <a16:creationId xmlns:a16="http://schemas.microsoft.com/office/drawing/2014/main" id="{FCC2FA98-69E4-E93F-132A-FB4C7FA70FB7}"/>
              </a:ext>
            </a:extLst>
          </p:cNvPr>
          <p:cNvSpPr txBox="1"/>
          <p:nvPr/>
        </p:nvSpPr>
        <p:spPr>
          <a:xfrm>
            <a:off x="1824064" y="2197647"/>
            <a:ext cx="5685183" cy="646331"/>
          </a:xfrm>
          <a:prstGeom prst="rect">
            <a:avLst/>
          </a:prstGeom>
          <a:noFill/>
        </p:spPr>
        <p:txBody>
          <a:bodyPr wrap="square" rtlCol="0">
            <a:spAutoFit/>
          </a:bodyPr>
          <a:lstStyle/>
          <a:p>
            <a:r>
              <a:rPr lang="nl-NL" sz="3600">
                <a:latin typeface="Century Gothic" panose="020B0502020202020204" pitchFamily="34" charset="0"/>
              </a:rPr>
              <a:t>Smart buildings</a:t>
            </a:r>
          </a:p>
        </p:txBody>
      </p:sp>
      <p:pic>
        <p:nvPicPr>
          <p:cNvPr id="25" name="Graphic 24" descr="Vraagteken met effen opvulling">
            <a:extLst>
              <a:ext uri="{FF2B5EF4-FFF2-40B4-BE49-F238E27FC236}">
                <a16:creationId xmlns:a16="http://schemas.microsoft.com/office/drawing/2014/main" id="{0AA48525-A9DE-0F52-66D7-05BA8DB0A9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6743" y="2063612"/>
            <a:ext cx="914400" cy="914400"/>
          </a:xfrm>
          <a:prstGeom prst="rect">
            <a:avLst/>
          </a:prstGeom>
        </p:spPr>
      </p:pic>
      <p:sp>
        <p:nvSpPr>
          <p:cNvPr id="29" name="Tekstvak 28">
            <a:extLst>
              <a:ext uri="{FF2B5EF4-FFF2-40B4-BE49-F238E27FC236}">
                <a16:creationId xmlns:a16="http://schemas.microsoft.com/office/drawing/2014/main" id="{D2F1A734-1B66-98A1-36AB-60EA04CC09B1}"/>
              </a:ext>
            </a:extLst>
          </p:cNvPr>
          <p:cNvSpPr txBox="1"/>
          <p:nvPr/>
        </p:nvSpPr>
        <p:spPr>
          <a:xfrm>
            <a:off x="3162534" y="3343423"/>
            <a:ext cx="5897217" cy="1569660"/>
          </a:xfrm>
          <a:prstGeom prst="rect">
            <a:avLst/>
          </a:prstGeom>
          <a:noFill/>
        </p:spPr>
        <p:txBody>
          <a:bodyPr wrap="square" rtlCol="0">
            <a:spAutoFit/>
          </a:bodyPr>
          <a:lstStyle/>
          <a:p>
            <a:pPr marL="342900" indent="-342900">
              <a:buFontTx/>
              <a:buChar char="-"/>
            </a:pPr>
            <a:r>
              <a:rPr lang="nl-NL" sz="2400">
                <a:latin typeface="Century Gothic" panose="020B0502020202020204" pitchFamily="34" charset="0"/>
              </a:rPr>
              <a:t>Wat is voor jullie Smart?</a:t>
            </a:r>
          </a:p>
          <a:p>
            <a:pPr marL="342900" indent="-342900">
              <a:buFontTx/>
              <a:buChar char="-"/>
            </a:pPr>
            <a:r>
              <a:rPr lang="nl-NL" sz="2400">
                <a:latin typeface="Century Gothic" panose="020B0502020202020204" pitchFamily="34" charset="0"/>
              </a:rPr>
              <a:t>Wat maakt een gebouw slim?</a:t>
            </a:r>
          </a:p>
          <a:p>
            <a:pPr marL="342900" indent="-342900">
              <a:buFontTx/>
              <a:buChar char="-"/>
            </a:pPr>
            <a:r>
              <a:rPr lang="nl-NL" sz="2400">
                <a:latin typeface="Century Gothic" panose="020B0502020202020204" pitchFamily="34" charset="0"/>
              </a:rPr>
              <a:t>Is jullie woning slim?</a:t>
            </a:r>
          </a:p>
          <a:p>
            <a:pPr marL="342900" indent="-342900">
              <a:buFontTx/>
              <a:buChar char="-"/>
            </a:pPr>
            <a:r>
              <a:rPr lang="nl-NL" sz="2400">
                <a:latin typeface="Century Gothic" panose="020B0502020202020204" pitchFamily="34" charset="0"/>
              </a:rPr>
              <a:t>Is jullie stad/gemeente slim?</a:t>
            </a:r>
          </a:p>
        </p:txBody>
      </p:sp>
      <p:sp>
        <p:nvSpPr>
          <p:cNvPr id="31" name="Tekstvak 30">
            <a:extLst>
              <a:ext uri="{FF2B5EF4-FFF2-40B4-BE49-F238E27FC236}">
                <a16:creationId xmlns:a16="http://schemas.microsoft.com/office/drawing/2014/main" id="{CDDDF758-DA18-53A5-B7D4-53B62A500105}"/>
              </a:ext>
            </a:extLst>
          </p:cNvPr>
          <p:cNvSpPr txBox="1"/>
          <p:nvPr/>
        </p:nvSpPr>
        <p:spPr>
          <a:xfrm>
            <a:off x="8556091" y="6417697"/>
            <a:ext cx="9177336" cy="1938992"/>
          </a:xfrm>
          <a:prstGeom prst="rect">
            <a:avLst/>
          </a:prstGeom>
          <a:noFill/>
        </p:spPr>
        <p:txBody>
          <a:bodyPr wrap="square">
            <a:spAutoFit/>
          </a:bodyPr>
          <a:lstStyle/>
          <a:p>
            <a:pPr marL="342900" indent="-342900">
              <a:buFontTx/>
              <a:buChar char="-"/>
            </a:pPr>
            <a:r>
              <a:rPr lang="nl-NL" sz="2000" dirty="0">
                <a:latin typeface="Century Gothic" panose="020B0502020202020204" pitchFamily="34" charset="0"/>
              </a:rPr>
              <a:t>Op welke manieren kan kunstmatige intelligentie (AI) </a:t>
            </a:r>
            <a:br>
              <a:rPr lang="nl-NL" sz="2000" dirty="0">
                <a:latin typeface="Century Gothic" panose="020B0502020202020204" pitchFamily="34" charset="0"/>
              </a:rPr>
            </a:br>
            <a:r>
              <a:rPr lang="nl-NL" sz="2000" dirty="0">
                <a:latin typeface="Century Gothic" panose="020B0502020202020204" pitchFamily="34" charset="0"/>
              </a:rPr>
              <a:t> worden ingezet in slimme gebouwen?</a:t>
            </a:r>
          </a:p>
          <a:p>
            <a:pPr marL="342900" indent="-342900">
              <a:buFontTx/>
              <a:buChar char="-"/>
            </a:pPr>
            <a:r>
              <a:rPr lang="nl-NL" sz="2000" dirty="0">
                <a:latin typeface="Century Gothic" panose="020B0502020202020204" pitchFamily="34" charset="0"/>
              </a:rPr>
              <a:t>Op welke manier kunnen slimme gebouwen bijdragen aan het gebruik van hernieuwbare energie?</a:t>
            </a:r>
          </a:p>
          <a:p>
            <a:pPr marL="342900" indent="-342900">
              <a:buFontTx/>
              <a:buChar char="-"/>
            </a:pPr>
            <a:r>
              <a:rPr lang="nl-NL" sz="2000" dirty="0">
                <a:latin typeface="Century Gothic" panose="020B0502020202020204" pitchFamily="34" charset="0"/>
              </a:rPr>
              <a:t>Wat zijn de privacy risico's bij het gebruik van slimme beveiligingssystemen in gebouwen?</a:t>
            </a:r>
          </a:p>
        </p:txBody>
      </p:sp>
      <p:pic>
        <p:nvPicPr>
          <p:cNvPr id="2050" name="Picture 2" descr="Slim gebouw valt of staat met connectiviteit | Duurzaam Gebouwd">
            <a:extLst>
              <a:ext uri="{FF2B5EF4-FFF2-40B4-BE49-F238E27FC236}">
                <a16:creationId xmlns:a16="http://schemas.microsoft.com/office/drawing/2014/main" id="{40CFA7AF-8869-2D88-5882-0DC433F82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5140" y="1143615"/>
            <a:ext cx="6655023" cy="4361835"/>
          </a:xfrm>
          <a:prstGeom prst="rect">
            <a:avLst/>
          </a:prstGeom>
          <a:noFill/>
          <a:extLst>
            <a:ext uri="{909E8E84-426E-40DD-AFC4-6F175D3DCCD1}">
              <a14:hiddenFill xmlns:a14="http://schemas.microsoft.com/office/drawing/2010/main">
                <a:solidFill>
                  <a:srgbClr val="FFFFFF"/>
                </a:solidFill>
              </a14:hiddenFill>
            </a:ext>
          </a:extLst>
        </p:spPr>
      </p:pic>
      <p:pic>
        <p:nvPicPr>
          <p:cNvPr id="33" name="Afbeelding 32">
            <a:extLst>
              <a:ext uri="{FF2B5EF4-FFF2-40B4-BE49-F238E27FC236}">
                <a16:creationId xmlns:a16="http://schemas.microsoft.com/office/drawing/2014/main" id="{DCE4C361-ADFF-7CE6-6282-8E63150EA57A}"/>
              </a:ext>
            </a:extLst>
          </p:cNvPr>
          <p:cNvPicPr>
            <a:picLocks noChangeAspect="1"/>
          </p:cNvPicPr>
          <p:nvPr/>
        </p:nvPicPr>
        <p:blipFill>
          <a:blip r:embed="rId5"/>
          <a:stretch>
            <a:fillRect/>
          </a:stretch>
        </p:blipFill>
        <p:spPr>
          <a:xfrm>
            <a:off x="834838" y="6101580"/>
            <a:ext cx="7264773" cy="2540131"/>
          </a:xfrm>
          <a:prstGeom prst="rect">
            <a:avLst/>
          </a:prstGeom>
        </p:spPr>
      </p:pic>
    </p:spTree>
    <p:extLst>
      <p:ext uri="{BB962C8B-B14F-4D97-AF65-F5344CB8AC3E}">
        <p14:creationId xmlns:p14="http://schemas.microsoft.com/office/powerpoint/2010/main" val="2745577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6E57F-F014-7C59-168D-4FDCE27F3CC0}"/>
              </a:ext>
            </a:extLst>
          </p:cNvPr>
          <p:cNvSpPr>
            <a:spLocks noGrp="1"/>
          </p:cNvSpPr>
          <p:nvPr>
            <p:ph type="title"/>
          </p:nvPr>
        </p:nvSpPr>
        <p:spPr/>
        <p:txBody>
          <a:bodyPr/>
          <a:lstStyle/>
          <a:p>
            <a:r>
              <a:rPr lang="nl-BE"/>
              <a:t>Inleiding - discussie</a:t>
            </a:r>
          </a:p>
        </p:txBody>
      </p:sp>
      <p:sp>
        <p:nvSpPr>
          <p:cNvPr id="4" name="Date Placeholder 3">
            <a:extLst>
              <a:ext uri="{FF2B5EF4-FFF2-40B4-BE49-F238E27FC236}">
                <a16:creationId xmlns:a16="http://schemas.microsoft.com/office/drawing/2014/main" id="{6EA938C3-DD34-8A2F-5DAF-88B62AD94716}"/>
              </a:ext>
            </a:extLst>
          </p:cNvPr>
          <p:cNvSpPr>
            <a:spLocks noGrp="1"/>
          </p:cNvSpPr>
          <p:nvPr>
            <p:ph type="dt" sz="half" idx="2"/>
          </p:nvPr>
        </p:nvSpPr>
        <p:spPr/>
        <p:txBody>
          <a:bodyPr/>
          <a:lstStyle/>
          <a:p>
            <a:r>
              <a:rPr lang="nl-BE"/>
              <a:t>Pijler Project</a:t>
            </a:r>
          </a:p>
        </p:txBody>
      </p:sp>
      <p:sp>
        <p:nvSpPr>
          <p:cNvPr id="5" name="Slide Number Placeholder 4">
            <a:extLst>
              <a:ext uri="{FF2B5EF4-FFF2-40B4-BE49-F238E27FC236}">
                <a16:creationId xmlns:a16="http://schemas.microsoft.com/office/drawing/2014/main" id="{FE54AD2B-D223-CC90-4355-EE9E0528307C}"/>
              </a:ext>
            </a:extLst>
          </p:cNvPr>
          <p:cNvSpPr>
            <a:spLocks noGrp="1"/>
          </p:cNvSpPr>
          <p:nvPr>
            <p:ph type="sldNum" sz="quarter" idx="4"/>
          </p:nvPr>
        </p:nvSpPr>
        <p:spPr/>
        <p:txBody>
          <a:bodyPr/>
          <a:lstStyle/>
          <a:p>
            <a:fld id="{B7527A74-2D87-4307-9531-5A57D9647EEB}" type="slidenum">
              <a:rPr lang="nl-BE" smtClean="0"/>
              <a:pPr/>
              <a:t>9</a:t>
            </a:fld>
            <a:endParaRPr lang="nl-BE"/>
          </a:p>
        </p:txBody>
      </p:sp>
      <p:sp>
        <p:nvSpPr>
          <p:cNvPr id="14" name="Text Placeholder 1">
            <a:extLst>
              <a:ext uri="{FF2B5EF4-FFF2-40B4-BE49-F238E27FC236}">
                <a16:creationId xmlns:a16="http://schemas.microsoft.com/office/drawing/2014/main" id="{C1C88AE3-EBBB-79B1-FC0E-46FCB6F28DA5}"/>
              </a:ext>
            </a:extLst>
          </p:cNvPr>
          <p:cNvSpPr>
            <a:spLocks noGrp="1"/>
          </p:cNvSpPr>
          <p:nvPr>
            <p:ph type="body" sz="quarter" idx="17"/>
          </p:nvPr>
        </p:nvSpPr>
        <p:spPr>
          <a:xfrm>
            <a:off x="4816444" y="3062586"/>
            <a:ext cx="3739647" cy="523894"/>
          </a:xfrm>
        </p:spPr>
        <p:txBody>
          <a:bodyPr vert="horz" lIns="91440" tIns="45720" rIns="91440" bIns="45720" rtlCol="0" anchor="t">
            <a:noAutofit/>
          </a:bodyPr>
          <a:lstStyle/>
          <a:p>
            <a:endParaRPr lang="nl-BE" sz="1800">
              <a:cs typeface="Calibri"/>
            </a:endParaRPr>
          </a:p>
          <a:p>
            <a:endParaRPr lang="nl-BE"/>
          </a:p>
          <a:p>
            <a:endParaRPr lang="nl-BE"/>
          </a:p>
        </p:txBody>
      </p:sp>
      <p:sp>
        <p:nvSpPr>
          <p:cNvPr id="7" name="Text Placeholder 1">
            <a:extLst>
              <a:ext uri="{FF2B5EF4-FFF2-40B4-BE49-F238E27FC236}">
                <a16:creationId xmlns:a16="http://schemas.microsoft.com/office/drawing/2014/main" id="{ECA0A679-9CDA-94FF-05C9-0F86B4B21CE4}"/>
              </a:ext>
            </a:extLst>
          </p:cNvPr>
          <p:cNvSpPr txBox="1">
            <a:spLocks/>
          </p:cNvSpPr>
          <p:nvPr/>
        </p:nvSpPr>
        <p:spPr>
          <a:xfrm>
            <a:off x="1049338" y="2354263"/>
            <a:ext cx="16576675" cy="6103937"/>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nl-BE" sz="3200" dirty="0">
                <a:latin typeface="Century Gothic" panose="020B0502020202020204" pitchFamily="34" charset="0"/>
                <a:cs typeface="Calibri Light" panose="020F0302020204030204" pitchFamily="34" charset="0"/>
              </a:rPr>
              <a:t>Smart building : </a:t>
            </a:r>
          </a:p>
          <a:p>
            <a:pPr marL="457200" indent="-457200">
              <a:buFont typeface="Arial" panose="020B0604020202020204" pitchFamily="34" charset="0"/>
              <a:buChar char="•"/>
            </a:pPr>
            <a:r>
              <a:rPr lang="nl-NL" sz="2400" dirty="0">
                <a:latin typeface="Century Gothic" panose="020B0502020202020204" pitchFamily="34" charset="0"/>
              </a:rPr>
              <a:t>Een </a:t>
            </a:r>
            <a:r>
              <a:rPr lang="nl-NL" sz="2400" b="1" dirty="0">
                <a:latin typeface="Century Gothic" panose="020B0502020202020204" pitchFamily="34" charset="0"/>
              </a:rPr>
              <a:t>slim gebouw</a:t>
            </a:r>
            <a:r>
              <a:rPr lang="nl-NL" sz="2400" dirty="0">
                <a:latin typeface="Century Gothic" panose="020B0502020202020204" pitchFamily="34" charset="0"/>
              </a:rPr>
              <a:t> is een gebouw dat gebruikmaakt van geavanceerde technologieën, zoals sensoren, automatisering en het Internet of </a:t>
            </a:r>
            <a:r>
              <a:rPr lang="nl-NL" sz="2400" dirty="0" err="1">
                <a:latin typeface="Century Gothic" panose="020B0502020202020204" pitchFamily="34" charset="0"/>
              </a:rPr>
              <a:t>Things</a:t>
            </a:r>
            <a:r>
              <a:rPr lang="nl-NL" sz="2400" dirty="0">
                <a:latin typeface="Century Gothic" panose="020B0502020202020204" pitchFamily="34" charset="0"/>
              </a:rPr>
              <a:t> (</a:t>
            </a:r>
            <a:r>
              <a:rPr lang="nl-NL" sz="2400" dirty="0" err="1">
                <a:latin typeface="Century Gothic" panose="020B0502020202020204" pitchFamily="34" charset="0"/>
              </a:rPr>
              <a:t>IoT</a:t>
            </a:r>
            <a:r>
              <a:rPr lang="nl-NL" sz="2400" dirty="0">
                <a:latin typeface="Century Gothic" panose="020B0502020202020204" pitchFamily="34" charset="0"/>
              </a:rPr>
              <a:t>), om de efficiëntie, duurzaamheid, veiligheid en het comfort te verbeteren. </a:t>
            </a:r>
          </a:p>
          <a:p>
            <a:pPr marL="457200" indent="-457200">
              <a:buFont typeface="Arial" panose="020B0604020202020204" pitchFamily="34" charset="0"/>
              <a:buChar char="•"/>
            </a:pPr>
            <a:r>
              <a:rPr lang="nl-NL" sz="2400" dirty="0">
                <a:latin typeface="Century Gothic" panose="020B0502020202020204" pitchFamily="34" charset="0"/>
              </a:rPr>
              <a:t>Door deze technologieën kan het gebouw zichzelf aanpassen aan de behoeften van de bewoners en de omgeving, waardoor het energieverbruik en onderhoudskosten vermindert, en het gebruiksgemak toeneemt.</a:t>
            </a:r>
          </a:p>
          <a:p>
            <a:pPr marL="1143000" lvl="1" indent="-457200">
              <a:buFont typeface="Arial" panose="020B0604020202020204" pitchFamily="34" charset="0"/>
              <a:buChar char="•"/>
            </a:pPr>
            <a:r>
              <a:rPr lang="nl-NL" sz="2800" dirty="0">
                <a:latin typeface="Century Gothic" panose="020B0502020202020204" pitchFamily="34" charset="0"/>
                <a:cs typeface="Calibri Light" panose="020F0302020204030204" pitchFamily="34" charset="0"/>
              </a:rPr>
              <a:t>Thema’s:</a:t>
            </a:r>
          </a:p>
          <a:p>
            <a:pPr marL="1828800" lvl="2" indent="-457200">
              <a:buFont typeface="Arial" panose="020B0604020202020204" pitchFamily="34" charset="0"/>
              <a:buChar char="•"/>
            </a:pPr>
            <a:r>
              <a:rPr lang="nl-NL" sz="2000" dirty="0">
                <a:latin typeface="Century Gothic" panose="020B0502020202020204" pitchFamily="34" charset="0"/>
                <a:cs typeface="Calibri Light" panose="020F0302020204030204" pitchFamily="34" charset="0"/>
              </a:rPr>
              <a:t>Slimme sensoren (verhoogd comfort)</a:t>
            </a:r>
          </a:p>
          <a:p>
            <a:pPr marL="1828800" lvl="2" indent="-457200">
              <a:buFont typeface="Arial" panose="020B0604020202020204" pitchFamily="34" charset="0"/>
              <a:buChar char="•"/>
            </a:pPr>
            <a:r>
              <a:rPr lang="nl-NL" sz="2000" dirty="0">
                <a:latin typeface="Century Gothic" panose="020B0502020202020204" pitchFamily="34" charset="0"/>
                <a:cs typeface="Calibri Light" panose="020F0302020204030204" pitchFamily="34" charset="0"/>
              </a:rPr>
              <a:t>Energiebeheer (Energie-efficiëntie, duurzaamheid)</a:t>
            </a:r>
          </a:p>
          <a:p>
            <a:pPr marL="1828800" lvl="2" indent="-457200">
              <a:buFont typeface="Arial" panose="020B0604020202020204" pitchFamily="34" charset="0"/>
              <a:buChar char="•"/>
            </a:pPr>
            <a:r>
              <a:rPr lang="nl-NL" sz="2000" dirty="0">
                <a:latin typeface="Century Gothic" panose="020B0502020202020204" pitchFamily="34" charset="0"/>
                <a:cs typeface="Calibri Light" panose="020F0302020204030204" pitchFamily="34" charset="0"/>
              </a:rPr>
              <a:t>Geautomatiseerde processen (kostenbesparing)</a:t>
            </a:r>
          </a:p>
          <a:p>
            <a:pPr marL="1828800" lvl="2" indent="-457200">
              <a:buFont typeface="Arial" panose="020B0604020202020204" pitchFamily="34" charset="0"/>
              <a:buChar char="•"/>
            </a:pPr>
            <a:r>
              <a:rPr lang="nl-NL" sz="2000" dirty="0">
                <a:latin typeface="Century Gothic" panose="020B0502020202020204" pitchFamily="34" charset="0"/>
                <a:cs typeface="Calibri Light" panose="020F0302020204030204" pitchFamily="34" charset="0"/>
              </a:rPr>
              <a:t>AI</a:t>
            </a:r>
          </a:p>
          <a:p>
            <a:pPr marL="1828800" lvl="2" indent="-457200">
              <a:buFont typeface="Arial" panose="020B0604020202020204" pitchFamily="34" charset="0"/>
              <a:buChar char="•"/>
            </a:pPr>
            <a:r>
              <a:rPr lang="nl-NL" sz="2000" dirty="0">
                <a:latin typeface="Century Gothic" panose="020B0502020202020204" pitchFamily="34" charset="0"/>
                <a:cs typeface="Calibri Light" panose="020F0302020204030204" pitchFamily="34" charset="0"/>
              </a:rPr>
              <a:t>Veiligheidssystemen</a:t>
            </a:r>
          </a:p>
          <a:p>
            <a:pPr marL="1828800" lvl="2" indent="-457200">
              <a:buFont typeface="Arial" panose="020B0604020202020204" pitchFamily="34" charset="0"/>
              <a:buChar char="•"/>
            </a:pPr>
            <a:r>
              <a:rPr lang="nl-BE" sz="2000" dirty="0">
                <a:latin typeface="Century Gothic" panose="020B0502020202020204" pitchFamily="34" charset="0"/>
                <a:cs typeface="Calibri Light" panose="020F0302020204030204" pitchFamily="34" charset="0"/>
              </a:rPr>
              <a:t>Gebruikerservaring </a:t>
            </a:r>
          </a:p>
          <a:p>
            <a:pPr marL="1828800" lvl="2" indent="-457200">
              <a:buFont typeface="Arial" panose="020B0604020202020204" pitchFamily="34" charset="0"/>
              <a:buChar char="•"/>
            </a:pPr>
            <a:r>
              <a:rPr lang="nl-BE" sz="2000" dirty="0">
                <a:latin typeface="Century Gothic" panose="020B0502020202020204" pitchFamily="34" charset="0"/>
                <a:cs typeface="Calibri Light" panose="020F0302020204030204" pitchFamily="34" charset="0"/>
              </a:rPr>
              <a:t>…</a:t>
            </a:r>
          </a:p>
          <a:p>
            <a:endParaRPr lang="nl-BE" sz="2800" dirty="0"/>
          </a:p>
        </p:txBody>
      </p:sp>
    </p:spTree>
    <p:extLst>
      <p:ext uri="{BB962C8B-B14F-4D97-AF65-F5344CB8AC3E}">
        <p14:creationId xmlns:p14="http://schemas.microsoft.com/office/powerpoint/2010/main" val="2207315541"/>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Projectpijler.potx" id="{4E145CDA-EF75-48DA-8801-0F53E65590FC}" vid="{B4CB34F0-ABBA-4C17-9BE8-CC5482E329D4}"/>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BDE6C9A7-D075-4F03-A05B-16B829A8C634}">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89D7BF5-FA67-45FF-A287-CE11E2521B25}">
  <ds:schemaRefs>
    <ds:schemaRef ds:uri="128482ec-0431-40d5-ab26-89ea2a4f3ccd"/>
    <ds:schemaRef ds:uri="40e538e3-903f-4cab-86dc-c899aa1160cb"/>
    <ds:schemaRef ds:uri="ce6df1c5-48ad-441c-b72a-0cef53d584f5"/>
    <ds:schemaRef ds:uri="d374f1f6-a7bc-4ce3-8ce4-dbead62070d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Les 1 - Introductie</Template>
  <TotalTime>197</TotalTime>
  <Words>1860</Words>
  <Application>Microsoft Office PowerPoint</Application>
  <PresentationFormat>Custom</PresentationFormat>
  <Paragraphs>325</Paragraphs>
  <Slides>33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Arial Rounded MT Bold</vt:lpstr>
      <vt:lpstr>Calibri</vt:lpstr>
      <vt:lpstr>Calibri </vt:lpstr>
      <vt:lpstr>Calibri Light</vt:lpstr>
      <vt:lpstr>Century Gothic</vt:lpstr>
      <vt:lpstr>Howest NL</vt:lpstr>
      <vt:lpstr>Pijler Project Vak: Smart Buildings</vt:lpstr>
      <vt:lpstr>Inhoudsopgave</vt:lpstr>
      <vt:lpstr>Inleiding</vt:lpstr>
      <vt:lpstr>Inleiding</vt:lpstr>
      <vt:lpstr>Inleiding</vt:lpstr>
      <vt:lpstr>Inleiding</vt:lpstr>
      <vt:lpstr>Inleiding</vt:lpstr>
      <vt:lpstr>Inleiding - discussie</vt:lpstr>
      <vt:lpstr>Inleiding - discussie</vt:lpstr>
      <vt:lpstr>Inleiding - discussie</vt:lpstr>
      <vt:lpstr>Inleiding - discussie</vt:lpstr>
      <vt:lpstr>Inleiding - discussie</vt:lpstr>
      <vt:lpstr>Inleiding - discussie</vt:lpstr>
      <vt:lpstr>Inleiding - discussie</vt:lpstr>
      <vt:lpstr>Inleiding - discussie</vt:lpstr>
      <vt:lpstr>Campus Technology Tour</vt:lpstr>
      <vt:lpstr>Campus Technology Tour</vt:lpstr>
      <vt:lpstr>Campus Technology Tour</vt:lpstr>
      <vt:lpstr>Campus Technology Tour</vt:lpstr>
      <vt:lpstr>Campus Technology Tour</vt:lpstr>
      <vt:lpstr>Campus Technology Tour</vt:lpstr>
      <vt:lpstr>Hoe start je hiermee?</vt:lpstr>
      <vt:lpstr>Introductie EMS – Kortrijk Weide</vt:lpstr>
      <vt:lpstr>Introductie EMS – Kortrijk Weide</vt:lpstr>
      <vt:lpstr>Introductie EMS – Kortrijk Weide</vt:lpstr>
      <vt:lpstr>Introductie EMS – Kortrijk Weide</vt:lpstr>
      <vt:lpstr>Introductie EMS – Kortrijk Weide</vt:lpstr>
      <vt:lpstr>Introductie EMS – Kortrijk Weide</vt:lpstr>
      <vt:lpstr>Introductie EMS – Kortrijk Weide</vt:lpstr>
      <vt:lpstr>Introductie EMS – Kortrijk Weide</vt:lpstr>
      <vt:lpstr>Introductie EMS – Kortrijk Weide</vt:lpstr>
      <vt:lpstr>Introductie EMS – Kortrijk Weide</vt:lpstr>
      <vt:lpstr>Let’s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Van Ryckeghem Jurgen</dc:creator>
  <cp:lastModifiedBy>Giquardo Vandaele</cp:lastModifiedBy>
  <cp:revision>2</cp:revision>
  <dcterms:created xsi:type="dcterms:W3CDTF">2024-09-20T21:19:59Z</dcterms:created>
  <dcterms:modified xsi:type="dcterms:W3CDTF">2025-09-25T09:51:35Z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